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4"/>
  </p:sldMasterIdLst>
  <p:notesMasterIdLst>
    <p:notesMasterId r:id="rId29"/>
  </p:notesMasterIdLst>
  <p:sldIdLst>
    <p:sldId id="256" r:id="rId5"/>
    <p:sldId id="301" r:id="rId6"/>
    <p:sldId id="284" r:id="rId7"/>
    <p:sldId id="285" r:id="rId8"/>
    <p:sldId id="302" r:id="rId9"/>
    <p:sldId id="290" r:id="rId10"/>
    <p:sldId id="292" r:id="rId11"/>
    <p:sldId id="293" r:id="rId12"/>
    <p:sldId id="303" r:id="rId13"/>
    <p:sldId id="294" r:id="rId14"/>
    <p:sldId id="310" r:id="rId15"/>
    <p:sldId id="305" r:id="rId16"/>
    <p:sldId id="314" r:id="rId17"/>
    <p:sldId id="304" r:id="rId18"/>
    <p:sldId id="311" r:id="rId19"/>
    <p:sldId id="312" r:id="rId20"/>
    <p:sldId id="309" r:id="rId21"/>
    <p:sldId id="264" r:id="rId22"/>
    <p:sldId id="313" r:id="rId23"/>
    <p:sldId id="257" r:id="rId24"/>
    <p:sldId id="278" r:id="rId25"/>
    <p:sldId id="281" r:id="rId26"/>
    <p:sldId id="279" r:id="rId27"/>
    <p:sldId id="282" r:id="rId28"/>
  </p:sldIdLst>
  <p:sldSz cx="12192000" cy="6858000"/>
  <p:notesSz cx="6858000" cy="9144000"/>
  <p:embeddedFontLst>
    <p:embeddedFont>
      <p:font typeface="Abril Fatface" panose="02000503000000020003" pitchFamily="2" charset="0"/>
      <p:regular r:id="rId30"/>
    </p:embeddedFont>
    <p:embeddedFont>
      <p:font typeface="Calibri" panose="020F0502020204030204" pitchFamily="34" charset="0"/>
      <p:regular r:id="rId31"/>
      <p:bold r:id="rId32"/>
      <p:italic r:id="rId33"/>
      <p:boldItalic r:id="rId34"/>
    </p:embeddedFont>
    <p:embeddedFont>
      <p:font typeface="Cambria Math" panose="02040503050406030204" pitchFamily="18" charset="0"/>
      <p:regular r:id="rId35"/>
    </p:embeddedFont>
    <p:embeddedFont>
      <p:font typeface="Roboto" panose="02000000000000000000" pitchFamily="2" charset="0"/>
      <p:regular r:id="rId36"/>
      <p:bold r:id="rId37"/>
      <p:italic r:id="rId38"/>
      <p:boldItalic r:id="rId39"/>
    </p:embeddedFont>
    <p:embeddedFont>
      <p:font typeface="Roboto Mono" panose="020B0604020202020204" charset="0"/>
      <p:regular r:id="rId40"/>
      <p:bold r:id="rId41"/>
      <p:italic r:id="rId42"/>
      <p:boldItalic r:id="rId43"/>
    </p:embeddedFont>
    <p:embeddedFont>
      <p:font typeface="Roboto Mono SemiBold"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77578"/>
    <a:srgbClr val="16242F"/>
    <a:srgbClr val="3E6583"/>
    <a:srgbClr val="3A5467"/>
    <a:srgbClr val="3F6786"/>
    <a:srgbClr val="ADB2C6"/>
    <a:srgbClr val="8BA4B8"/>
    <a:srgbClr val="497599"/>
    <a:srgbClr val="3555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0A1B8-9750-4607-B6B7-8DFD583892FF}" v="3307" dt="2022-07-17T14:56:31.549"/>
    <p1510:client id="{3CFB33A9-76C0-495C-B021-F236040B979B}" v="2492" dt="2022-07-17T15:53:19.922"/>
    <p1510:client id="{6DB52904-5FBA-4EDD-9582-C685E66340A5}" v="5841" dt="2022-07-17T15:53:45.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093801022750408"/>
          <c:y val="5.1518936454434339E-2"/>
          <c:w val="0.62103818946830547"/>
          <c:h val="0.75664320459143253"/>
        </c:manualLayout>
      </c:layout>
      <c:barChart>
        <c:barDir val="col"/>
        <c:grouping val="clustered"/>
        <c:varyColors val="0"/>
        <c:ser>
          <c:idx val="0"/>
          <c:order val="0"/>
          <c:tx>
            <c:strRef>
              <c:f>Foglio1!$B$1</c:f>
              <c:strCache>
                <c:ptCount val="1"/>
                <c:pt idx="0">
                  <c:v>Accuracy</c:v>
                </c:pt>
              </c:strCache>
            </c:strRef>
          </c:tx>
          <c:spPr>
            <a:solidFill>
              <a:srgbClr val="3E6583"/>
            </a:solidFill>
            <a:ln>
              <a:noFill/>
            </a:ln>
            <a:effectLst/>
          </c:spPr>
          <c:invertIfNegative val="0"/>
          <c:cat>
            <c:strRef>
              <c:f>Foglio1!$A$2</c:f>
              <c:strCache>
                <c:ptCount val="1"/>
                <c:pt idx="0">
                  <c:v>Slot classification</c:v>
                </c:pt>
              </c:strCache>
            </c:strRef>
          </c:cat>
          <c:val>
            <c:numRef>
              <c:f>Foglio1!$B$2</c:f>
              <c:numCache>
                <c:formatCode>General</c:formatCode>
                <c:ptCount val="1"/>
                <c:pt idx="0">
                  <c:v>0.98</c:v>
                </c:pt>
              </c:numCache>
            </c:numRef>
          </c:val>
          <c:extLst>
            <c:ext xmlns:c16="http://schemas.microsoft.com/office/drawing/2014/chart" uri="{C3380CC4-5D6E-409C-BE32-E72D297353CC}">
              <c16:uniqueId val="{00000000-CFCB-475A-AFB1-EAB67F1E29DE}"/>
            </c:ext>
          </c:extLst>
        </c:ser>
        <c:ser>
          <c:idx val="1"/>
          <c:order val="1"/>
          <c:tx>
            <c:strRef>
              <c:f>Foglio1!$C$1</c:f>
              <c:strCache>
                <c:ptCount val="1"/>
                <c:pt idx="0">
                  <c:v>Precision</c:v>
                </c:pt>
              </c:strCache>
            </c:strRef>
          </c:tx>
          <c:spPr>
            <a:solidFill>
              <a:srgbClr val="3A5467"/>
            </a:solidFill>
            <a:ln>
              <a:noFill/>
            </a:ln>
            <a:effectLst/>
          </c:spPr>
          <c:invertIfNegative val="0"/>
          <c:dPt>
            <c:idx val="0"/>
            <c:invertIfNegative val="0"/>
            <c:bubble3D val="0"/>
            <c:spPr>
              <a:solidFill>
                <a:srgbClr val="3A5467"/>
              </a:solidFill>
              <a:ln>
                <a:noFill/>
              </a:ln>
              <a:effectLst/>
            </c:spPr>
            <c:extLst>
              <c:ext xmlns:c16="http://schemas.microsoft.com/office/drawing/2014/chart" uri="{C3380CC4-5D6E-409C-BE32-E72D297353CC}">
                <c16:uniqueId val="{00000002-CFCB-475A-AFB1-EAB67F1E29DE}"/>
              </c:ext>
            </c:extLst>
          </c:dPt>
          <c:cat>
            <c:strRef>
              <c:f>Foglio1!$A$2</c:f>
              <c:strCache>
                <c:ptCount val="1"/>
                <c:pt idx="0">
                  <c:v>Slot classification</c:v>
                </c:pt>
              </c:strCache>
            </c:strRef>
          </c:cat>
          <c:val>
            <c:numRef>
              <c:f>Foglio1!$C$2</c:f>
              <c:numCache>
                <c:formatCode>General</c:formatCode>
                <c:ptCount val="1"/>
                <c:pt idx="0">
                  <c:v>0.94</c:v>
                </c:pt>
              </c:numCache>
            </c:numRef>
          </c:val>
          <c:extLst>
            <c:ext xmlns:c16="http://schemas.microsoft.com/office/drawing/2014/chart" uri="{C3380CC4-5D6E-409C-BE32-E72D297353CC}">
              <c16:uniqueId val="{00000003-CFCB-475A-AFB1-EAB67F1E29DE}"/>
            </c:ext>
          </c:extLst>
        </c:ser>
        <c:ser>
          <c:idx val="2"/>
          <c:order val="2"/>
          <c:tx>
            <c:strRef>
              <c:f>Foglio1!$D$1</c:f>
              <c:strCache>
                <c:ptCount val="1"/>
                <c:pt idx="0">
                  <c:v>Recall</c:v>
                </c:pt>
              </c:strCache>
            </c:strRef>
          </c:tx>
          <c:spPr>
            <a:solidFill>
              <a:srgbClr val="ADB2C6"/>
            </a:solidFill>
            <a:ln>
              <a:noFill/>
            </a:ln>
            <a:effectLst/>
          </c:spPr>
          <c:invertIfNegative val="0"/>
          <c:cat>
            <c:strRef>
              <c:f>Foglio1!$A$2</c:f>
              <c:strCache>
                <c:ptCount val="1"/>
                <c:pt idx="0">
                  <c:v>Slot classification</c:v>
                </c:pt>
              </c:strCache>
            </c:strRef>
          </c:cat>
          <c:val>
            <c:numRef>
              <c:f>Foglio1!$D$2</c:f>
              <c:numCache>
                <c:formatCode>General</c:formatCode>
                <c:ptCount val="1"/>
                <c:pt idx="0">
                  <c:v>0.96</c:v>
                </c:pt>
              </c:numCache>
            </c:numRef>
          </c:val>
          <c:extLst>
            <c:ext xmlns:c16="http://schemas.microsoft.com/office/drawing/2014/chart" uri="{C3380CC4-5D6E-409C-BE32-E72D297353CC}">
              <c16:uniqueId val="{00000004-CFCB-475A-AFB1-EAB67F1E29DE}"/>
            </c:ext>
          </c:extLst>
        </c:ser>
        <c:ser>
          <c:idx val="3"/>
          <c:order val="3"/>
          <c:tx>
            <c:strRef>
              <c:f>Foglio1!$E$1</c:f>
              <c:strCache>
                <c:ptCount val="1"/>
                <c:pt idx="0">
                  <c:v>F1</c:v>
                </c:pt>
              </c:strCache>
            </c:strRef>
          </c:tx>
          <c:spPr>
            <a:solidFill>
              <a:srgbClr val="8BA4B8"/>
            </a:solidFill>
            <a:ln>
              <a:noFill/>
            </a:ln>
            <a:effectLst/>
          </c:spPr>
          <c:invertIfNegative val="0"/>
          <c:dPt>
            <c:idx val="0"/>
            <c:invertIfNegative val="0"/>
            <c:bubble3D val="0"/>
            <c:spPr>
              <a:solidFill>
                <a:srgbClr val="8BA4B8"/>
              </a:solidFill>
              <a:ln>
                <a:noFill/>
              </a:ln>
              <a:effectLst/>
            </c:spPr>
            <c:extLst>
              <c:ext xmlns:c16="http://schemas.microsoft.com/office/drawing/2014/chart" uri="{C3380CC4-5D6E-409C-BE32-E72D297353CC}">
                <c16:uniqueId val="{00000006-CFCB-475A-AFB1-EAB67F1E29DE}"/>
              </c:ext>
            </c:extLst>
          </c:dPt>
          <c:cat>
            <c:strRef>
              <c:f>Foglio1!$A$2</c:f>
              <c:strCache>
                <c:ptCount val="1"/>
                <c:pt idx="0">
                  <c:v>Slot classification</c:v>
                </c:pt>
              </c:strCache>
            </c:strRef>
          </c:cat>
          <c:val>
            <c:numRef>
              <c:f>Foglio1!$E$2</c:f>
              <c:numCache>
                <c:formatCode>General</c:formatCode>
                <c:ptCount val="1"/>
                <c:pt idx="0">
                  <c:v>0.95</c:v>
                </c:pt>
              </c:numCache>
            </c:numRef>
          </c:val>
          <c:extLst>
            <c:ext xmlns:c16="http://schemas.microsoft.com/office/drawing/2014/chart" uri="{C3380CC4-5D6E-409C-BE32-E72D297353CC}">
              <c16:uniqueId val="{00000007-CFCB-475A-AFB1-EAB67F1E29DE}"/>
            </c:ext>
          </c:extLst>
        </c:ser>
        <c:dLbls>
          <c:showLegendKey val="0"/>
          <c:showVal val="0"/>
          <c:showCatName val="0"/>
          <c:showSerName val="0"/>
          <c:showPercent val="0"/>
          <c:showBubbleSize val="0"/>
        </c:dLbls>
        <c:gapWidth val="182"/>
        <c:axId val="1967179183"/>
        <c:axId val="1967179599"/>
      </c:barChart>
      <c:catAx>
        <c:axId val="1967179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7179599"/>
        <c:crosses val="autoZero"/>
        <c:auto val="1"/>
        <c:lblAlgn val="ctr"/>
        <c:lblOffset val="100"/>
        <c:noMultiLvlLbl val="0"/>
      </c:catAx>
      <c:valAx>
        <c:axId val="1967179599"/>
        <c:scaling>
          <c:orientation val="minMax"/>
        </c:scaling>
        <c:delete val="1"/>
        <c:axPos val="l"/>
        <c:numFmt formatCode="General" sourceLinked="1"/>
        <c:majorTickMark val="none"/>
        <c:minorTickMark val="none"/>
        <c:tickLblPos val="nextTo"/>
        <c:crossAx val="1967179183"/>
        <c:crosses val="autoZero"/>
        <c:crossBetween val="between"/>
      </c:valAx>
      <c:spPr>
        <a:noFill/>
        <a:ln>
          <a:noFill/>
        </a:ln>
        <a:effectLst/>
      </c:spPr>
    </c:plotArea>
    <c:legend>
      <c:legendPos val="b"/>
      <c:layout>
        <c:manualLayout>
          <c:xMode val="edge"/>
          <c:yMode val="edge"/>
          <c:x val="0.2487836874902695"/>
          <c:y val="3.5378094229351759E-2"/>
          <c:w val="0.73691272689530185"/>
          <c:h val="9.91037733361513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093801022750408"/>
          <c:y val="5.1518936454434339E-2"/>
          <c:w val="0.62103818946830547"/>
          <c:h val="0.75664320459143253"/>
        </c:manualLayout>
      </c:layout>
      <c:barChart>
        <c:barDir val="col"/>
        <c:grouping val="clustered"/>
        <c:varyColors val="0"/>
        <c:ser>
          <c:idx val="0"/>
          <c:order val="0"/>
          <c:tx>
            <c:strRef>
              <c:f>Foglio1!$B$1</c:f>
              <c:strCache>
                <c:ptCount val="1"/>
                <c:pt idx="0">
                  <c:v>Accuracy</c:v>
                </c:pt>
              </c:strCache>
            </c:strRef>
          </c:tx>
          <c:spPr>
            <a:solidFill>
              <a:srgbClr val="3E6583"/>
            </a:solidFill>
            <a:ln>
              <a:noFill/>
            </a:ln>
            <a:effectLst/>
          </c:spPr>
          <c:invertIfNegative val="0"/>
          <c:cat>
            <c:strRef>
              <c:f>Foglio1!$A$2</c:f>
              <c:strCache>
                <c:ptCount val="1"/>
                <c:pt idx="0">
                  <c:v>Slot classification</c:v>
                </c:pt>
              </c:strCache>
            </c:strRef>
          </c:cat>
          <c:val>
            <c:numRef>
              <c:f>Foglio1!$B$2</c:f>
              <c:numCache>
                <c:formatCode>General</c:formatCode>
                <c:ptCount val="1"/>
                <c:pt idx="0">
                  <c:v>0.98</c:v>
                </c:pt>
              </c:numCache>
            </c:numRef>
          </c:val>
          <c:extLst>
            <c:ext xmlns:c16="http://schemas.microsoft.com/office/drawing/2014/chart" uri="{C3380CC4-5D6E-409C-BE32-E72D297353CC}">
              <c16:uniqueId val="{00000000-D239-446C-8993-5007342CB55B}"/>
            </c:ext>
          </c:extLst>
        </c:ser>
        <c:ser>
          <c:idx val="1"/>
          <c:order val="1"/>
          <c:tx>
            <c:strRef>
              <c:f>Foglio1!$C$1</c:f>
              <c:strCache>
                <c:ptCount val="1"/>
                <c:pt idx="0">
                  <c:v>Precision</c:v>
                </c:pt>
              </c:strCache>
            </c:strRef>
          </c:tx>
          <c:spPr>
            <a:solidFill>
              <a:srgbClr val="3A5467"/>
            </a:solidFill>
            <a:ln>
              <a:noFill/>
            </a:ln>
            <a:effectLst/>
          </c:spPr>
          <c:invertIfNegative val="0"/>
          <c:dPt>
            <c:idx val="0"/>
            <c:invertIfNegative val="0"/>
            <c:bubble3D val="0"/>
            <c:spPr>
              <a:solidFill>
                <a:srgbClr val="3A5467"/>
              </a:solidFill>
              <a:ln>
                <a:noFill/>
              </a:ln>
              <a:effectLst/>
            </c:spPr>
            <c:extLst>
              <c:ext xmlns:c16="http://schemas.microsoft.com/office/drawing/2014/chart" uri="{C3380CC4-5D6E-409C-BE32-E72D297353CC}">
                <c16:uniqueId val="{00000002-D239-446C-8993-5007342CB55B}"/>
              </c:ext>
            </c:extLst>
          </c:dPt>
          <c:cat>
            <c:strRef>
              <c:f>Foglio1!$A$2</c:f>
              <c:strCache>
                <c:ptCount val="1"/>
                <c:pt idx="0">
                  <c:v>Slot classification</c:v>
                </c:pt>
              </c:strCache>
            </c:strRef>
          </c:cat>
          <c:val>
            <c:numRef>
              <c:f>Foglio1!$C$2</c:f>
              <c:numCache>
                <c:formatCode>General</c:formatCode>
                <c:ptCount val="1"/>
                <c:pt idx="0">
                  <c:v>0.98</c:v>
                </c:pt>
              </c:numCache>
            </c:numRef>
          </c:val>
          <c:extLst>
            <c:ext xmlns:c16="http://schemas.microsoft.com/office/drawing/2014/chart" uri="{C3380CC4-5D6E-409C-BE32-E72D297353CC}">
              <c16:uniqueId val="{00000003-D239-446C-8993-5007342CB55B}"/>
            </c:ext>
          </c:extLst>
        </c:ser>
        <c:ser>
          <c:idx val="2"/>
          <c:order val="2"/>
          <c:tx>
            <c:strRef>
              <c:f>Foglio1!$D$1</c:f>
              <c:strCache>
                <c:ptCount val="1"/>
                <c:pt idx="0">
                  <c:v>Recall</c:v>
                </c:pt>
              </c:strCache>
            </c:strRef>
          </c:tx>
          <c:spPr>
            <a:solidFill>
              <a:srgbClr val="ADB2C6"/>
            </a:solidFill>
            <a:ln>
              <a:noFill/>
            </a:ln>
            <a:effectLst/>
          </c:spPr>
          <c:invertIfNegative val="0"/>
          <c:cat>
            <c:strRef>
              <c:f>Foglio1!$A$2</c:f>
              <c:strCache>
                <c:ptCount val="1"/>
                <c:pt idx="0">
                  <c:v>Slot classification</c:v>
                </c:pt>
              </c:strCache>
            </c:strRef>
          </c:cat>
          <c:val>
            <c:numRef>
              <c:f>Foglio1!$D$2</c:f>
              <c:numCache>
                <c:formatCode>General</c:formatCode>
                <c:ptCount val="1"/>
                <c:pt idx="0">
                  <c:v>0.98</c:v>
                </c:pt>
              </c:numCache>
            </c:numRef>
          </c:val>
          <c:extLst>
            <c:ext xmlns:c16="http://schemas.microsoft.com/office/drawing/2014/chart" uri="{C3380CC4-5D6E-409C-BE32-E72D297353CC}">
              <c16:uniqueId val="{00000004-D239-446C-8993-5007342CB55B}"/>
            </c:ext>
          </c:extLst>
        </c:ser>
        <c:ser>
          <c:idx val="3"/>
          <c:order val="3"/>
          <c:tx>
            <c:strRef>
              <c:f>Foglio1!$E$1</c:f>
              <c:strCache>
                <c:ptCount val="1"/>
                <c:pt idx="0">
                  <c:v>F1</c:v>
                </c:pt>
              </c:strCache>
            </c:strRef>
          </c:tx>
          <c:spPr>
            <a:solidFill>
              <a:srgbClr val="8BA4B8"/>
            </a:solidFill>
            <a:ln>
              <a:noFill/>
            </a:ln>
            <a:effectLst/>
          </c:spPr>
          <c:invertIfNegative val="0"/>
          <c:dPt>
            <c:idx val="0"/>
            <c:invertIfNegative val="0"/>
            <c:bubble3D val="0"/>
            <c:spPr>
              <a:solidFill>
                <a:srgbClr val="8BA4B8"/>
              </a:solidFill>
              <a:ln>
                <a:noFill/>
              </a:ln>
              <a:effectLst/>
            </c:spPr>
            <c:extLst>
              <c:ext xmlns:c16="http://schemas.microsoft.com/office/drawing/2014/chart" uri="{C3380CC4-5D6E-409C-BE32-E72D297353CC}">
                <c16:uniqueId val="{00000006-D239-446C-8993-5007342CB55B}"/>
              </c:ext>
            </c:extLst>
          </c:dPt>
          <c:cat>
            <c:strRef>
              <c:f>Foglio1!$A$2</c:f>
              <c:strCache>
                <c:ptCount val="1"/>
                <c:pt idx="0">
                  <c:v>Slot classification</c:v>
                </c:pt>
              </c:strCache>
            </c:strRef>
          </c:cat>
          <c:val>
            <c:numRef>
              <c:f>Foglio1!$E$2</c:f>
              <c:numCache>
                <c:formatCode>General</c:formatCode>
                <c:ptCount val="1"/>
                <c:pt idx="0">
                  <c:v>0.98</c:v>
                </c:pt>
              </c:numCache>
            </c:numRef>
          </c:val>
          <c:extLst>
            <c:ext xmlns:c16="http://schemas.microsoft.com/office/drawing/2014/chart" uri="{C3380CC4-5D6E-409C-BE32-E72D297353CC}">
              <c16:uniqueId val="{00000007-D239-446C-8993-5007342CB55B}"/>
            </c:ext>
          </c:extLst>
        </c:ser>
        <c:dLbls>
          <c:showLegendKey val="0"/>
          <c:showVal val="0"/>
          <c:showCatName val="0"/>
          <c:showSerName val="0"/>
          <c:showPercent val="0"/>
          <c:showBubbleSize val="0"/>
        </c:dLbls>
        <c:gapWidth val="182"/>
        <c:axId val="1967179183"/>
        <c:axId val="1967179599"/>
      </c:barChart>
      <c:catAx>
        <c:axId val="1967179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67179599"/>
        <c:crosses val="autoZero"/>
        <c:auto val="1"/>
        <c:lblAlgn val="ctr"/>
        <c:lblOffset val="100"/>
        <c:noMultiLvlLbl val="0"/>
      </c:catAx>
      <c:valAx>
        <c:axId val="1967179599"/>
        <c:scaling>
          <c:orientation val="minMax"/>
        </c:scaling>
        <c:delete val="1"/>
        <c:axPos val="l"/>
        <c:numFmt formatCode="General" sourceLinked="1"/>
        <c:majorTickMark val="none"/>
        <c:minorTickMark val="none"/>
        <c:tickLblPos val="nextTo"/>
        <c:crossAx val="1967179183"/>
        <c:crosses val="autoZero"/>
        <c:crossBetween val="between"/>
      </c:valAx>
      <c:spPr>
        <a:noFill/>
        <a:ln>
          <a:noFill/>
        </a:ln>
        <a:effectLst/>
      </c:spPr>
    </c:plotArea>
    <c:legend>
      <c:legendPos val="b"/>
      <c:layout>
        <c:manualLayout>
          <c:xMode val="edge"/>
          <c:yMode val="edge"/>
          <c:x val="0.2487836874902695"/>
          <c:y val="3.5378094229351759E-2"/>
          <c:w val="0.73691272689530185"/>
          <c:h val="9.91037733361513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377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665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298721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340997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384561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649600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err="1"/>
              <a:t>Specificare</a:t>
            </a:r>
            <a:r>
              <a:rPr lang="en-US"/>
              <a:t> </a:t>
            </a:r>
            <a:r>
              <a:rPr lang="en-US" err="1"/>
              <a:t>anche</a:t>
            </a:r>
            <a:r>
              <a:rPr lang="en-US"/>
              <a:t> </a:t>
            </a:r>
            <a:r>
              <a:rPr lang="en-US" err="1"/>
              <a:t>che</a:t>
            </a:r>
            <a:r>
              <a:rPr lang="en-US"/>
              <a:t> se </a:t>
            </a:r>
            <a:r>
              <a:rPr lang="en-US" err="1"/>
              <a:t>l’utente</a:t>
            </a:r>
            <a:r>
              <a:rPr lang="en-US"/>
              <a:t> non </a:t>
            </a:r>
            <a:r>
              <a:rPr lang="en-US" err="1"/>
              <a:t>specirfica</a:t>
            </a:r>
            <a:r>
              <a:rPr lang="en-US"/>
              <a:t> le </a:t>
            </a:r>
            <a:r>
              <a:rPr lang="en-US" err="1"/>
              <a:t>informazioni</a:t>
            </a:r>
            <a:r>
              <a:rPr lang="en-US"/>
              <a:t> </a:t>
            </a:r>
            <a:r>
              <a:rPr lang="en-US" err="1"/>
              <a:t>obbligatorie</a:t>
            </a:r>
            <a:r>
              <a:rPr lang="en-US"/>
              <a:t> e il </a:t>
            </a:r>
            <a:r>
              <a:rPr lang="en-US" err="1"/>
              <a:t>sistema</a:t>
            </a:r>
            <a:r>
              <a:rPr lang="en-US"/>
              <a:t> non le </a:t>
            </a:r>
            <a:r>
              <a:rPr lang="en-US" err="1"/>
              <a:t>trova</a:t>
            </a:r>
            <a:r>
              <a:rPr lang="en-US"/>
              <a:t> </a:t>
            </a:r>
            <a:r>
              <a:rPr lang="en-US" err="1"/>
              <a:t>nel</a:t>
            </a:r>
            <a:r>
              <a:rPr lang="en-US"/>
              <a:t> </a:t>
            </a:r>
            <a:r>
              <a:rPr lang="en-US" err="1"/>
              <a:t>grafo</a:t>
            </a:r>
            <a:r>
              <a:rPr lang="en-US"/>
              <a:t> </a:t>
            </a:r>
            <a:r>
              <a:rPr lang="en-US" err="1"/>
              <a:t>verrá</a:t>
            </a:r>
            <a:r>
              <a:rPr lang="en-US"/>
              <a:t> </a:t>
            </a:r>
            <a:r>
              <a:rPr lang="en-US" err="1"/>
              <a:t>comunicato</a:t>
            </a:r>
            <a:r>
              <a:rPr lang="en-US"/>
              <a:t> </a:t>
            </a:r>
            <a:r>
              <a:rPr lang="en-US" err="1"/>
              <a:t>quali</a:t>
            </a:r>
            <a:r>
              <a:rPr lang="en-US"/>
              <a:t> </a:t>
            </a:r>
            <a:r>
              <a:rPr lang="en-US" err="1"/>
              <a:t>informazioni</a:t>
            </a:r>
            <a:r>
              <a:rPr lang="en-US"/>
              <a:t> </a:t>
            </a:r>
            <a:r>
              <a:rPr lang="en-US" err="1"/>
              <a:t>mancano</a:t>
            </a:r>
            <a:r>
              <a:rPr lang="en-US"/>
              <a:t>.</a:t>
            </a:r>
          </a:p>
          <a:p>
            <a:r>
              <a:rPr lang="en-US"/>
              <a:t>Lo </a:t>
            </a:r>
            <a:r>
              <a:rPr lang="en-US" err="1"/>
              <a:t>stesso</a:t>
            </a:r>
            <a:r>
              <a:rPr lang="en-US"/>
              <a:t> vale </a:t>
            </a:r>
            <a:r>
              <a:rPr lang="en-US" err="1"/>
              <a:t>anche</a:t>
            </a:r>
            <a:r>
              <a:rPr lang="en-US"/>
              <a:t> ad </a:t>
            </a:r>
            <a:r>
              <a:rPr lang="en-US" err="1"/>
              <a:t>esempio</a:t>
            </a:r>
            <a:r>
              <a:rPr lang="en-US"/>
              <a:t> per le </a:t>
            </a:r>
            <a:r>
              <a:rPr lang="en-US" err="1"/>
              <a:t>persone</a:t>
            </a:r>
            <a:r>
              <a:rPr lang="en-US"/>
              <a:t>: se </a:t>
            </a:r>
            <a:r>
              <a:rPr lang="en-US" err="1"/>
              <a:t>specificate</a:t>
            </a:r>
            <a:r>
              <a:rPr lang="en-US"/>
              <a:t> in </a:t>
            </a:r>
            <a:r>
              <a:rPr lang="en-US" err="1"/>
              <a:t>precedenza</a:t>
            </a:r>
            <a:r>
              <a:rPr lang="en-US"/>
              <a:t> </a:t>
            </a:r>
            <a:r>
              <a:rPr lang="en-US" err="1"/>
              <a:t>l’utente</a:t>
            </a:r>
            <a:r>
              <a:rPr lang="en-US"/>
              <a:t> </a:t>
            </a:r>
            <a:r>
              <a:rPr lang="en-US" err="1"/>
              <a:t>puó</a:t>
            </a:r>
            <a:r>
              <a:rPr lang="en-US"/>
              <a:t> non </a:t>
            </a:r>
            <a:r>
              <a:rPr lang="en-US" err="1"/>
              <a:t>specificarle</a:t>
            </a:r>
            <a:r>
              <a:rPr lang="en-US"/>
              <a:t> </a:t>
            </a:r>
            <a:r>
              <a:rPr lang="en-US" err="1"/>
              <a:t>nelle</a:t>
            </a:r>
            <a:r>
              <a:rPr lang="en-US"/>
              <a:t> </a:t>
            </a:r>
            <a:r>
              <a:rPr lang="en-US" err="1"/>
              <a:t>interazioni</a:t>
            </a:r>
            <a:r>
              <a:rPr lang="en-US"/>
              <a:t> successive e il </a:t>
            </a:r>
            <a:r>
              <a:rPr lang="en-US" err="1"/>
              <a:t>sistema</a:t>
            </a:r>
            <a:r>
              <a:rPr lang="en-US"/>
              <a:t> la </a:t>
            </a:r>
            <a:r>
              <a:rPr lang="en-US" err="1"/>
              <a:t>preleva</a:t>
            </a:r>
            <a:r>
              <a:rPr lang="en-US"/>
              <a:t> </a:t>
            </a:r>
            <a:r>
              <a:rPr lang="en-US" err="1"/>
              <a:t>automaticamente</a:t>
            </a:r>
            <a:endParaRPr lang="en-GB"/>
          </a:p>
        </p:txBody>
      </p:sp>
    </p:spTree>
    <p:extLst>
      <p:ext uri="{BB962C8B-B14F-4D97-AF65-F5344CB8AC3E}">
        <p14:creationId xmlns:p14="http://schemas.microsoft.com/office/powerpoint/2010/main" val="2731302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283415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GB"/>
          </a:p>
        </p:txBody>
      </p:sp>
    </p:spTree>
    <p:extLst>
      <p:ext uri="{BB962C8B-B14F-4D97-AF65-F5344CB8AC3E}">
        <p14:creationId xmlns:p14="http://schemas.microsoft.com/office/powerpoint/2010/main" val="91141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6" r:id="rId4"/>
    <p:sldLayoutId id="214748366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2" name="Rettangolo 1">
            <a:extLst>
              <a:ext uri="{FF2B5EF4-FFF2-40B4-BE49-F238E27FC236}">
                <a16:creationId xmlns:a16="http://schemas.microsoft.com/office/drawing/2014/main" id="{925E5E00-94CA-833F-9E54-49D4A4D67323}"/>
              </a:ext>
            </a:extLst>
          </p:cNvPr>
          <p:cNvSpPr/>
          <p:nvPr/>
        </p:nvSpPr>
        <p:spPr>
          <a:xfrm>
            <a:off x="5316" y="2685777"/>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0" name="Google Shape;380;p22"/>
          <p:cNvSpPr txBox="1">
            <a:spLocks noGrp="1"/>
          </p:cNvSpPr>
          <p:nvPr>
            <p:ph type="title"/>
          </p:nvPr>
        </p:nvSpPr>
        <p:spPr>
          <a:xfrm>
            <a:off x="2697600" y="1296580"/>
            <a:ext cx="6796800" cy="2517774"/>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600" spc="300">
                <a:solidFill>
                  <a:srgbClr val="EB8FD8"/>
                </a:solidFill>
              </a:rPr>
              <a:t>A</a:t>
            </a:r>
            <a:r>
              <a:rPr lang="en" sz="6600" spc="300"/>
              <a:t>nother</a:t>
            </a:r>
            <a:br>
              <a:rPr lang="en" sz="6600" spc="300"/>
            </a:br>
            <a:r>
              <a:rPr lang="en-GB" sz="6600" spc="300">
                <a:solidFill>
                  <a:srgbClr val="EB8FD8"/>
                </a:solidFill>
              </a:rPr>
              <a:t>D</a:t>
            </a:r>
            <a:r>
              <a:rPr lang="en-GB" sz="6600" spc="300"/>
              <a:t>ialogue</a:t>
            </a:r>
            <a:br>
              <a:rPr lang="en-GB" sz="6600" spc="300"/>
            </a:br>
            <a:r>
              <a:rPr lang="en-GB" sz="6600" spc="300">
                <a:solidFill>
                  <a:srgbClr val="EB8FD8"/>
                </a:solidFill>
              </a:rPr>
              <a:t>A</a:t>
            </a:r>
            <a:r>
              <a:rPr lang="en-GB" sz="6600" spc="300">
                <a:solidFill>
                  <a:srgbClr val="FFFFFF"/>
                </a:solidFill>
              </a:rPr>
              <a:t>I</a:t>
            </a:r>
          </a:p>
        </p:txBody>
      </p:sp>
      <p:sp>
        <p:nvSpPr>
          <p:cNvPr id="381" name="Google Shape;381;p2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&lt;ul&gt; Mario Turco, Francesco Longobardi, Giuseppe Rauso </a:t>
            </a:r>
            <a:r>
              <a:rPr lang="en-GB">
                <a:solidFill>
                  <a:schemeClr val="accent1"/>
                </a:solidFill>
              </a:rPr>
              <a:t>&lt;/</a:t>
            </a:r>
            <a:r>
              <a:rPr lang="en-GB" err="1">
                <a:solidFill>
                  <a:schemeClr val="accent1"/>
                </a:solidFill>
              </a:rPr>
              <a:t>ul</a:t>
            </a:r>
            <a:r>
              <a:rPr lang="en-GB">
                <a:solidFill>
                  <a:schemeClr val="accent1"/>
                </a:solidFill>
              </a:rPr>
              <a:t>&gt;</a:t>
            </a:r>
          </a:p>
        </p:txBody>
      </p:sp>
      <p:grpSp>
        <p:nvGrpSpPr>
          <p:cNvPr id="12" name="Group 11">
            <a:extLst>
              <a:ext uri="{FF2B5EF4-FFF2-40B4-BE49-F238E27FC236}">
                <a16:creationId xmlns:a16="http://schemas.microsoft.com/office/drawing/2014/main" id="{648B3E5B-3AED-8513-4EDF-D49931FA423D}"/>
              </a:ext>
            </a:extLst>
          </p:cNvPr>
          <p:cNvGrpSpPr/>
          <p:nvPr/>
        </p:nvGrpSpPr>
        <p:grpSpPr>
          <a:xfrm>
            <a:off x="5508261" y="4604868"/>
            <a:ext cx="5775259" cy="1778176"/>
            <a:chOff x="820850" y="1462175"/>
            <a:chExt cx="9234900" cy="3735000"/>
          </a:xfrm>
        </p:grpSpPr>
        <p:sp>
          <p:nvSpPr>
            <p:cNvPr id="13" name="Google Shape;866;p44">
              <a:extLst>
                <a:ext uri="{FF2B5EF4-FFF2-40B4-BE49-F238E27FC236}">
                  <a16:creationId xmlns:a16="http://schemas.microsoft.com/office/drawing/2014/main" id="{D5EE8D4C-2311-D3E3-EE0F-B1A64F72D83F}"/>
                </a:ext>
              </a:extLst>
            </p:cNvPr>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67;p44">
              <a:extLst>
                <a:ext uri="{FF2B5EF4-FFF2-40B4-BE49-F238E27FC236}">
                  <a16:creationId xmlns:a16="http://schemas.microsoft.com/office/drawing/2014/main" id="{7022075E-CAA3-D97A-EB2C-E7A471E07A3C}"/>
                </a:ext>
              </a:extLst>
            </p:cNvPr>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5" name="Google Shape;870;p44">
            <a:extLst>
              <a:ext uri="{FF2B5EF4-FFF2-40B4-BE49-F238E27FC236}">
                <a16:creationId xmlns:a16="http://schemas.microsoft.com/office/drawing/2014/main" id="{B9CE8A2C-9B97-9E29-52A7-E009E939E89A}"/>
              </a:ext>
            </a:extLst>
          </p:cNvPr>
          <p:cNvGrpSpPr/>
          <p:nvPr/>
        </p:nvGrpSpPr>
        <p:grpSpPr>
          <a:xfrm>
            <a:off x="5606141" y="4697656"/>
            <a:ext cx="635280" cy="147600"/>
            <a:chOff x="2147366" y="4139382"/>
            <a:chExt cx="635280" cy="147600"/>
          </a:xfrm>
        </p:grpSpPr>
        <p:sp>
          <p:nvSpPr>
            <p:cNvPr id="16" name="Google Shape;871;p44">
              <a:extLst>
                <a:ext uri="{FF2B5EF4-FFF2-40B4-BE49-F238E27FC236}">
                  <a16:creationId xmlns:a16="http://schemas.microsoft.com/office/drawing/2014/main" id="{309FD8FA-5045-9AC7-A3B8-F0E3C887690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633FCDBD-ECC4-DF62-3E84-786059C819A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0C239154-1FD8-7250-34C4-19624FC94A64}"/>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1011F246-3B83-D303-C6DA-D268A1783B88}"/>
              </a:ext>
            </a:extLst>
          </p:cNvPr>
          <p:cNvSpPr txBox="1"/>
          <p:nvPr/>
        </p:nvSpPr>
        <p:spPr>
          <a:xfrm>
            <a:off x="5804113" y="4976644"/>
            <a:ext cx="5254569" cy="1384995"/>
          </a:xfrm>
          <a:prstGeom prst="rect">
            <a:avLst/>
          </a:prstGeom>
          <a:noFill/>
        </p:spPr>
        <p:txBody>
          <a:bodyPr wrap="square" rtlCol="0">
            <a:spAutoFit/>
          </a:bodyPr>
          <a:lstStyle/>
          <a:p>
            <a:r>
              <a:rPr lang="it-IT" err="1">
                <a:solidFill>
                  <a:srgbClr val="EB8FD8"/>
                </a:solidFill>
                <a:latin typeface="Roboto Mono" panose="020B0604020202020204" charset="0"/>
                <a:ea typeface="Roboto Mono" panose="020B0604020202020204" charset="0"/>
              </a:rPr>
              <a:t>authors</a:t>
            </a:r>
            <a:r>
              <a:rPr lang="it-IT">
                <a:solidFill>
                  <a:srgbClr val="EB8FD8"/>
                </a:solidFill>
                <a:latin typeface="Roboto Mono" panose="020B0604020202020204" charset="0"/>
                <a:ea typeface="Roboto Mono" panose="020B0604020202020204" charset="0"/>
              </a:rPr>
              <a:t> = [</a:t>
            </a:r>
          </a:p>
          <a:p>
            <a:r>
              <a:rPr lang="it-IT">
                <a:solidFill>
                  <a:srgbClr val="EB8FD8"/>
                </a:solidFill>
                <a:latin typeface="Roboto Mono" panose="020B0604020202020204" charset="0"/>
                <a:ea typeface="Roboto Mono" panose="020B0604020202020204" charset="0"/>
              </a:rPr>
              <a:t>          </a:t>
            </a:r>
            <a:r>
              <a:rPr lang="it-IT">
                <a:solidFill>
                  <a:schemeClr val="tx1"/>
                </a:solidFill>
                <a:latin typeface="Roboto Mono" panose="020B0604020202020204" charset="0"/>
                <a:ea typeface="Roboto Mono" panose="020B0604020202020204" charset="0"/>
              </a:rPr>
              <a:t>’Mario Turco N97000343’,</a:t>
            </a:r>
            <a:r>
              <a:rPr lang="it-IT">
                <a:solidFill>
                  <a:srgbClr val="EB8FD8"/>
                </a:solidFill>
                <a:latin typeface="Roboto Mono" panose="020B0604020202020204" charset="0"/>
                <a:ea typeface="Roboto Mono" panose="020B0604020202020204" charset="0"/>
              </a:rPr>
              <a:t> </a:t>
            </a:r>
          </a:p>
          <a:p>
            <a:r>
              <a:rPr lang="it-IT">
                <a:solidFill>
                  <a:srgbClr val="EB8FD8"/>
                </a:solidFill>
                <a:latin typeface="Roboto Mono" panose="020B0604020202020204" charset="0"/>
                <a:ea typeface="Roboto Mono" panose="020B0604020202020204" charset="0"/>
              </a:rPr>
              <a:t>          </a:t>
            </a:r>
            <a:r>
              <a:rPr lang="it-IT">
                <a:solidFill>
                  <a:schemeClr val="tx1"/>
                </a:solidFill>
                <a:latin typeface="Roboto Mono" panose="020B0604020202020204" charset="0"/>
                <a:ea typeface="Roboto Mono" panose="020B0604020202020204" charset="0"/>
              </a:rPr>
              <a:t>’Giuseppe Rauso N97000357’,  </a:t>
            </a:r>
            <a:endParaRPr lang="it-IT">
              <a:solidFill>
                <a:srgbClr val="EB8FD8"/>
              </a:solidFill>
              <a:latin typeface="Roboto Mono" panose="020B0604020202020204" charset="0"/>
              <a:ea typeface="Roboto Mono" panose="020B0604020202020204" charset="0"/>
            </a:endParaRPr>
          </a:p>
          <a:p>
            <a:r>
              <a:rPr lang="it-IT">
                <a:solidFill>
                  <a:srgbClr val="EB8FD8"/>
                </a:solidFill>
                <a:latin typeface="Roboto Mono" panose="020B0604020202020204" charset="0"/>
                <a:ea typeface="Roboto Mono" panose="020B0604020202020204" charset="0"/>
              </a:rPr>
              <a:t>          </a:t>
            </a:r>
            <a:r>
              <a:rPr lang="it-IT">
                <a:solidFill>
                  <a:schemeClr val="tx1"/>
                </a:solidFill>
                <a:latin typeface="Roboto Mono" panose="020B0604020202020204" charset="0"/>
                <a:ea typeface="Roboto Mono" panose="020B0604020202020204" charset="0"/>
              </a:rPr>
              <a:t>’</a:t>
            </a:r>
            <a:r>
              <a:rPr lang="it-IT">
                <a:solidFill>
                  <a:srgbClr val="FFFFFF"/>
                </a:solidFill>
                <a:latin typeface="Roboto Mono" panose="020B0604020202020204" charset="0"/>
                <a:ea typeface="Roboto Mono" panose="020B0604020202020204" charset="0"/>
              </a:rPr>
              <a:t>Francesco Longobardi</a:t>
            </a:r>
            <a:r>
              <a:rPr lang="it-IT">
                <a:solidFill>
                  <a:srgbClr val="EB8FD8"/>
                </a:solidFill>
                <a:latin typeface="Roboto Mono" panose="020B0604020202020204" charset="0"/>
                <a:ea typeface="Roboto Mono" panose="020B0604020202020204" charset="0"/>
              </a:rPr>
              <a:t> </a:t>
            </a:r>
            <a:r>
              <a:rPr lang="it-IT">
                <a:solidFill>
                  <a:schemeClr val="tx1"/>
                </a:solidFill>
                <a:latin typeface="Roboto Mono" panose="020B0604020202020204" charset="0"/>
                <a:ea typeface="Roboto Mono" panose="020B0604020202020204" charset="0"/>
              </a:rPr>
              <a:t>N97000344’</a:t>
            </a:r>
            <a:endParaRPr lang="it-IT">
              <a:solidFill>
                <a:srgbClr val="EB8FD8"/>
              </a:solidFill>
              <a:latin typeface="Roboto Mono" panose="020B0604020202020204" charset="0"/>
              <a:ea typeface="Roboto Mono" panose="020B0604020202020204" charset="0"/>
            </a:endParaRPr>
          </a:p>
          <a:p>
            <a:r>
              <a:rPr lang="it-IT">
                <a:solidFill>
                  <a:srgbClr val="EB8FD8"/>
                </a:solidFill>
                <a:latin typeface="Roboto Mono" panose="020B0604020202020204" charset="0"/>
                <a:ea typeface="Roboto Mono" panose="020B0604020202020204" charset="0"/>
              </a:rPr>
              <a:t>          </a:t>
            </a:r>
            <a:r>
              <a:rPr lang="it-IT">
                <a:solidFill>
                  <a:schemeClr val="tx1"/>
                </a:solidFill>
                <a:latin typeface="Roboto Mono" panose="020B0604020202020204" charset="0"/>
                <a:ea typeface="Roboto Mono" panose="020B0604020202020204" charset="0"/>
              </a:rPr>
              <a:t>’Dott.sa Maria Di Maro’</a:t>
            </a:r>
          </a:p>
          <a:p>
            <a:r>
              <a:rPr lang="it-IT">
                <a:solidFill>
                  <a:srgbClr val="EB8FD8"/>
                </a:solidFill>
                <a:latin typeface="Roboto Mono" panose="020B0604020202020204" charset="0"/>
                <a:ea typeface="Roboto Mono" panose="020B0604020202020204" charset="0"/>
              </a:rPr>
              <a:t>          ]</a:t>
            </a:r>
          </a:p>
        </p:txBody>
      </p:sp>
      <p:sp>
        <p:nvSpPr>
          <p:cNvPr id="21" name="Rettangolo 1">
            <a:extLst>
              <a:ext uri="{FF2B5EF4-FFF2-40B4-BE49-F238E27FC236}">
                <a16:creationId xmlns:a16="http://schemas.microsoft.com/office/drawing/2014/main" id="{3D9900B2-1062-8DE5-3DE0-A317543A6A21}"/>
              </a:ext>
            </a:extLst>
          </p:cNvPr>
          <p:cNvSpPr/>
          <p:nvPr/>
        </p:nvSpPr>
        <p:spPr>
          <a:xfrm>
            <a:off x="12024881" y="267654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5" name="Elemento grafico 24">
            <a:extLst>
              <a:ext uri="{FF2B5EF4-FFF2-40B4-BE49-F238E27FC236}">
                <a16:creationId xmlns:a16="http://schemas.microsoft.com/office/drawing/2014/main" id="{115B5995-F706-4F85-810E-219AE0BE4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2465" y="1800899"/>
            <a:ext cx="1857868" cy="1393401"/>
          </a:xfrm>
          <a:prstGeom prst="rect">
            <a:avLst/>
          </a:prstGeom>
        </p:spPr>
      </p:pic>
      <p:sp>
        <p:nvSpPr>
          <p:cNvPr id="5" name="Rectangle 4">
            <a:extLst>
              <a:ext uri="{FF2B5EF4-FFF2-40B4-BE49-F238E27FC236}">
                <a16:creationId xmlns:a16="http://schemas.microsoft.com/office/drawing/2014/main" id="{81E844CE-1194-B36C-E0A5-CE990CF91B4F}"/>
              </a:ext>
            </a:extLst>
          </p:cNvPr>
          <p:cNvSpPr/>
          <p:nvPr/>
        </p:nvSpPr>
        <p:spPr>
          <a:xfrm>
            <a:off x="7440452" y="1577824"/>
            <a:ext cx="1981894" cy="1891058"/>
          </a:xfrm>
          <a:prstGeom prst="rect">
            <a:avLst/>
          </a:prstGeom>
          <a:noFill/>
          <a:ln>
            <a:solidFill>
              <a:srgbClr val="B07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1BD045D-9ED8-AE40-83B0-B8412E2C9195}"/>
              </a:ext>
            </a:extLst>
          </p:cNvPr>
          <p:cNvSpPr txBox="1"/>
          <p:nvPr/>
        </p:nvSpPr>
        <p:spPr>
          <a:xfrm>
            <a:off x="7530315" y="3502044"/>
            <a:ext cx="1802167" cy="253916"/>
          </a:xfrm>
          <a:prstGeom prst="rect">
            <a:avLst/>
          </a:prstGeom>
          <a:noFill/>
        </p:spPr>
        <p:txBody>
          <a:bodyPr wrap="square" rtlCol="0">
            <a:spAutoFit/>
          </a:bodyPr>
          <a:lstStyle/>
          <a:p>
            <a:r>
              <a:rPr lang="it-IT" sz="1050">
                <a:solidFill>
                  <a:srgbClr val="B075AB"/>
                </a:solidFill>
                <a:latin typeface="Roboto Mono" panose="020B0604020202020204" charset="0"/>
                <a:ea typeface="Roboto Mono" panose="020B0604020202020204" charset="0"/>
              </a:rPr>
              <a:t>Ada Lovelace – 98.3%</a:t>
            </a:r>
            <a:endParaRPr lang="en-GB">
              <a:solidFill>
                <a:srgbClr val="B075AB"/>
              </a:solidFill>
              <a:latin typeface="Roboto Mono" panose="020B0604020202020204" charset="0"/>
              <a:ea typeface="Roboto Mono" panose="020B0604020202020204" charset="0"/>
            </a:endParaRPr>
          </a:p>
        </p:txBody>
      </p:sp>
      <p:sp>
        <p:nvSpPr>
          <p:cNvPr id="4" name="Rettangolo 3">
            <a:extLst>
              <a:ext uri="{FF2B5EF4-FFF2-40B4-BE49-F238E27FC236}">
                <a16:creationId xmlns:a16="http://schemas.microsoft.com/office/drawing/2014/main" id="{1F7FF923-F96B-0E2E-09D3-5B2707B7D2AA}"/>
              </a:ext>
            </a:extLst>
          </p:cNvPr>
          <p:cNvSpPr/>
          <p:nvPr/>
        </p:nvSpPr>
        <p:spPr>
          <a:xfrm>
            <a:off x="8821748" y="1488851"/>
            <a:ext cx="692458" cy="168675"/>
          </a:xfrm>
          <a:prstGeom prst="rect">
            <a:avLst/>
          </a:prstGeom>
          <a:solidFill>
            <a:srgbClr val="B075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a:solidFill>
                  <a:schemeClr val="tx1"/>
                </a:solidFill>
                <a:latin typeface="Roboto Mono" panose="020B0604020202020204" charset="0"/>
                <a:ea typeface="Roboto Mono" panose="020B0604020202020204" charset="0"/>
              </a:rPr>
              <a:t>Person</a:t>
            </a:r>
            <a:endParaRPr lang="it-IT" sz="1200">
              <a:solidFill>
                <a:schemeClr val="tx1"/>
              </a:solidFill>
              <a:latin typeface="Roboto Mono" panose="020B0604020202020204" charset="0"/>
              <a:ea typeface="Roboto Mon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3" y="228551"/>
            <a:ext cx="6130212" cy="1631216"/>
          </a:xfrm>
          <a:prstGeom prst="rect">
            <a:avLst/>
          </a:prstGeom>
          <a:noFill/>
        </p:spPr>
        <p:txBody>
          <a:bodyPr wrap="square">
            <a:spAutoFit/>
          </a:bodyPr>
          <a:lstStyle/>
          <a:p>
            <a:r>
              <a:rPr lang="en" sz="5000">
                <a:solidFill>
                  <a:srgbClr val="DEAD5D"/>
                </a:solidFill>
                <a:latin typeface="Roboto" panose="02000000000000000000" pitchFamily="2" charset="0"/>
                <a:ea typeface="Roboto" panose="02000000000000000000" pitchFamily="2" charset="0"/>
              </a:rPr>
              <a:t>BERT</a:t>
            </a:r>
            <a:br>
              <a:rPr lang="en" sz="5000">
                <a:solidFill>
                  <a:srgbClr val="DEAD5D"/>
                </a:solidFill>
                <a:latin typeface="Roboto" panose="02000000000000000000" pitchFamily="2" charset="0"/>
                <a:ea typeface="Roboto" panose="02000000000000000000" pitchFamily="2" charset="0"/>
              </a:rPr>
            </a:br>
            <a:r>
              <a:rPr lang="en" sz="5000">
                <a:solidFill>
                  <a:schemeClr val="tx1"/>
                </a:solidFill>
                <a:latin typeface="Roboto" panose="02000000000000000000" pitchFamily="2" charset="0"/>
                <a:ea typeface="Roboto" panose="02000000000000000000" pitchFamily="2" charset="0"/>
              </a:rPr>
              <a:t>IS THE WAY</a:t>
            </a:r>
            <a:endParaRPr lang="en-GB" sz="5000">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36247" y="2802814"/>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866;p44">
            <a:extLst>
              <a:ext uri="{FF2B5EF4-FFF2-40B4-BE49-F238E27FC236}">
                <a16:creationId xmlns:a16="http://schemas.microsoft.com/office/drawing/2014/main" id="{7A91576B-07EB-3F47-6038-D4427172FD3F}"/>
              </a:ext>
            </a:extLst>
          </p:cNvPr>
          <p:cNvSpPr/>
          <p:nvPr/>
        </p:nvSpPr>
        <p:spPr>
          <a:xfrm>
            <a:off x="495032" y="2629695"/>
            <a:ext cx="3060705" cy="115540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15" name="Google Shape;870;p44">
            <a:extLst>
              <a:ext uri="{FF2B5EF4-FFF2-40B4-BE49-F238E27FC236}">
                <a16:creationId xmlns:a16="http://schemas.microsoft.com/office/drawing/2014/main" id="{F1E1E9C2-8309-F60C-6225-5D6A5775491E}"/>
              </a:ext>
            </a:extLst>
          </p:cNvPr>
          <p:cNvGrpSpPr/>
          <p:nvPr/>
        </p:nvGrpSpPr>
        <p:grpSpPr>
          <a:xfrm>
            <a:off x="619577" y="2729071"/>
            <a:ext cx="626440" cy="146317"/>
            <a:chOff x="2147366" y="4139382"/>
            <a:chExt cx="635280" cy="147600"/>
          </a:xfrm>
        </p:grpSpPr>
        <p:sp>
          <p:nvSpPr>
            <p:cNvPr id="16" name="Google Shape;871;p44">
              <a:extLst>
                <a:ext uri="{FF2B5EF4-FFF2-40B4-BE49-F238E27FC236}">
                  <a16:creationId xmlns:a16="http://schemas.microsoft.com/office/drawing/2014/main" id="{460261B5-E559-3FC1-A204-018D4BEA3A4E}"/>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7AF8B2E2-40BB-C76B-BC13-7F3D3339E7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ACD463EE-A5D7-3BC5-D776-B3C9ED7DF1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411;p25">
            <a:extLst>
              <a:ext uri="{FF2B5EF4-FFF2-40B4-BE49-F238E27FC236}">
                <a16:creationId xmlns:a16="http://schemas.microsoft.com/office/drawing/2014/main" id="{E3D778DE-A00A-C9AF-0300-20B2C0109F24}"/>
              </a:ext>
            </a:extLst>
          </p:cNvPr>
          <p:cNvSpPr txBox="1">
            <a:spLocks noGrp="1"/>
          </p:cNvSpPr>
          <p:nvPr>
            <p:ph type="title"/>
          </p:nvPr>
        </p:nvSpPr>
        <p:spPr>
          <a:xfrm>
            <a:off x="522247" y="2937887"/>
            <a:ext cx="2918414" cy="643756"/>
          </a:xfrm>
          <a:prstGeom prst="rect">
            <a:avLst/>
          </a:prstGeom>
        </p:spPr>
        <p:txBody>
          <a:bodyPr spcFirstLastPara="1" wrap="square" lIns="121900" tIns="121900" rIns="121900" bIns="121900" anchor="t" anchorCtr="0">
            <a:noAutofit/>
          </a:bodyPr>
          <a:lstStyle/>
          <a:p>
            <a:pPr algn="l"/>
            <a:r>
              <a:rPr lang="en-US" sz="1400" b="0">
                <a:solidFill>
                  <a:srgbClr val="DEAD5D"/>
                </a:solidFill>
                <a:latin typeface="Roboto Mono" panose="020B0604020202020204" charset="0"/>
                <a:ea typeface="Roboto Mono" panose="020B0604020202020204" charset="0"/>
                <a:cs typeface="Arial"/>
                <a:sym typeface="Arial"/>
              </a:rPr>
              <a:t>BERT </a:t>
            </a:r>
            <a:r>
              <a:rPr lang="en-US" sz="1400" b="0">
                <a:solidFill>
                  <a:srgbClr val="FFFFFF"/>
                </a:solidFill>
                <a:latin typeface="Roboto Mono" panose="020B0604020202020204" charset="0"/>
                <a:ea typeface="Roboto Mono" panose="020B0604020202020204" charset="0"/>
                <a:cs typeface="Arial"/>
                <a:sym typeface="Arial"/>
              </a:rPr>
              <a:t>is a transformer-based model that we used for contextual embedding</a:t>
            </a:r>
            <a:endParaRPr lang="it-IT" sz="1400" b="0">
              <a:solidFill>
                <a:srgbClr val="EB8FD8"/>
              </a:solidFill>
              <a:latin typeface="Roboto Mono" panose="020B0604020202020204" charset="0"/>
              <a:ea typeface="Roboto Mono" panose="020B0604020202020204" charset="0"/>
            </a:endParaRPr>
          </a:p>
        </p:txBody>
      </p:sp>
      <p:sp>
        <p:nvSpPr>
          <p:cNvPr id="23" name="Google Shape;866;p44">
            <a:extLst>
              <a:ext uri="{FF2B5EF4-FFF2-40B4-BE49-F238E27FC236}">
                <a16:creationId xmlns:a16="http://schemas.microsoft.com/office/drawing/2014/main" id="{1BD5AE86-30A5-602E-1C20-3084A318EFB4}"/>
              </a:ext>
            </a:extLst>
          </p:cNvPr>
          <p:cNvSpPr/>
          <p:nvPr/>
        </p:nvSpPr>
        <p:spPr>
          <a:xfrm>
            <a:off x="4261765" y="3433908"/>
            <a:ext cx="3180826" cy="192278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24" name="Google Shape;870;p44">
            <a:extLst>
              <a:ext uri="{FF2B5EF4-FFF2-40B4-BE49-F238E27FC236}">
                <a16:creationId xmlns:a16="http://schemas.microsoft.com/office/drawing/2014/main" id="{0E8E748E-C075-F8CA-51B6-98816DB37326}"/>
              </a:ext>
            </a:extLst>
          </p:cNvPr>
          <p:cNvGrpSpPr/>
          <p:nvPr/>
        </p:nvGrpSpPr>
        <p:grpSpPr>
          <a:xfrm>
            <a:off x="4405945" y="3584624"/>
            <a:ext cx="626440" cy="146317"/>
            <a:chOff x="2147366" y="4139382"/>
            <a:chExt cx="635280" cy="147600"/>
          </a:xfrm>
        </p:grpSpPr>
        <p:sp>
          <p:nvSpPr>
            <p:cNvPr id="25" name="Google Shape;871;p44">
              <a:extLst>
                <a:ext uri="{FF2B5EF4-FFF2-40B4-BE49-F238E27FC236}">
                  <a16:creationId xmlns:a16="http://schemas.microsoft.com/office/drawing/2014/main" id="{6013143A-8B32-7467-517C-C54D9193EC1A}"/>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872;p44">
              <a:extLst>
                <a:ext uri="{FF2B5EF4-FFF2-40B4-BE49-F238E27FC236}">
                  <a16:creationId xmlns:a16="http://schemas.microsoft.com/office/drawing/2014/main" id="{CC1F050C-DE17-D3F6-B586-53784E4B3A5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873;p44">
              <a:extLst>
                <a:ext uri="{FF2B5EF4-FFF2-40B4-BE49-F238E27FC236}">
                  <a16:creationId xmlns:a16="http://schemas.microsoft.com/office/drawing/2014/main" id="{E676E81D-0550-132C-3ACA-91718D13BCBC}"/>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 name="Google Shape;411;p25">
            <a:extLst>
              <a:ext uri="{FF2B5EF4-FFF2-40B4-BE49-F238E27FC236}">
                <a16:creationId xmlns:a16="http://schemas.microsoft.com/office/drawing/2014/main" id="{483F2239-6954-6C59-BE55-7344E346BAF8}"/>
              </a:ext>
            </a:extLst>
          </p:cNvPr>
          <p:cNvSpPr txBox="1">
            <a:spLocks/>
          </p:cNvSpPr>
          <p:nvPr/>
        </p:nvSpPr>
        <p:spPr>
          <a:xfrm>
            <a:off x="4302990" y="3802191"/>
            <a:ext cx="3098376" cy="14210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We then added </a:t>
            </a:r>
            <a:r>
              <a:rPr lang="en-GB" sz="1400" b="0">
                <a:solidFill>
                  <a:srgbClr val="DEAD5D"/>
                </a:solidFill>
                <a:latin typeface="Roboto Mono" panose="020B0604020202020204" charset="0"/>
                <a:ea typeface="Roboto Mono" panose="020B0604020202020204" charset="0"/>
              </a:rPr>
              <a:t>two classification layers</a:t>
            </a:r>
            <a:r>
              <a:rPr lang="en-GB" sz="1400" b="0">
                <a:solidFill>
                  <a:schemeClr val="tx1"/>
                </a:solidFill>
                <a:latin typeface="Roboto Mono" panose="020B0604020202020204" charset="0"/>
                <a:ea typeface="Roboto Mono" panose="020B0604020202020204" charset="0"/>
              </a:rPr>
              <a:t>: one for intent classification and one for slot classification with a dropout layer to avoid overfitting</a:t>
            </a:r>
          </a:p>
        </p:txBody>
      </p:sp>
      <p:sp>
        <p:nvSpPr>
          <p:cNvPr id="20" name="Google Shape;866;p44">
            <a:extLst>
              <a:ext uri="{FF2B5EF4-FFF2-40B4-BE49-F238E27FC236}">
                <a16:creationId xmlns:a16="http://schemas.microsoft.com/office/drawing/2014/main" id="{624BE39C-5F0C-0992-D156-7A9EBF460C9E}"/>
              </a:ext>
            </a:extLst>
          </p:cNvPr>
          <p:cNvSpPr/>
          <p:nvPr/>
        </p:nvSpPr>
        <p:spPr>
          <a:xfrm>
            <a:off x="8148619" y="1859767"/>
            <a:ext cx="3000686" cy="254654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21" name="Google Shape;870;p44">
            <a:extLst>
              <a:ext uri="{FF2B5EF4-FFF2-40B4-BE49-F238E27FC236}">
                <a16:creationId xmlns:a16="http://schemas.microsoft.com/office/drawing/2014/main" id="{399D6387-86B4-1808-8B8B-FD16C485B814}"/>
              </a:ext>
            </a:extLst>
          </p:cNvPr>
          <p:cNvGrpSpPr/>
          <p:nvPr/>
        </p:nvGrpSpPr>
        <p:grpSpPr>
          <a:xfrm>
            <a:off x="8292800" y="2010483"/>
            <a:ext cx="626440" cy="146317"/>
            <a:chOff x="2147366" y="4139382"/>
            <a:chExt cx="635280" cy="147600"/>
          </a:xfrm>
        </p:grpSpPr>
        <p:sp>
          <p:nvSpPr>
            <p:cNvPr id="22" name="Google Shape;871;p44">
              <a:extLst>
                <a:ext uri="{FF2B5EF4-FFF2-40B4-BE49-F238E27FC236}">
                  <a16:creationId xmlns:a16="http://schemas.microsoft.com/office/drawing/2014/main" id="{74389E2C-09CE-80B4-839B-752DF4155147}"/>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872;p44">
              <a:extLst>
                <a:ext uri="{FF2B5EF4-FFF2-40B4-BE49-F238E27FC236}">
                  <a16:creationId xmlns:a16="http://schemas.microsoft.com/office/drawing/2014/main" id="{49650B37-95EC-042C-E405-85B8EC61C74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873;p44">
              <a:extLst>
                <a:ext uri="{FF2B5EF4-FFF2-40B4-BE49-F238E27FC236}">
                  <a16:creationId xmlns:a16="http://schemas.microsoft.com/office/drawing/2014/main" id="{B2F71B7A-B9D2-7F41-2D0A-FA860A61AF2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1" name="Google Shape;411;p25">
            <a:extLst>
              <a:ext uri="{FF2B5EF4-FFF2-40B4-BE49-F238E27FC236}">
                <a16:creationId xmlns:a16="http://schemas.microsoft.com/office/drawing/2014/main" id="{A9838E1D-4054-C850-C5A9-4CBD32F36C9E}"/>
              </a:ext>
            </a:extLst>
          </p:cNvPr>
          <p:cNvSpPr txBox="1">
            <a:spLocks/>
          </p:cNvSpPr>
          <p:nvPr/>
        </p:nvSpPr>
        <p:spPr>
          <a:xfrm>
            <a:off x="8209162" y="2253700"/>
            <a:ext cx="2798389" cy="196909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The dataset used for training and testing is </a:t>
            </a:r>
            <a:r>
              <a:rPr lang="en-GB" sz="1400" b="0">
                <a:solidFill>
                  <a:srgbClr val="DEAD5D"/>
                </a:solidFill>
                <a:latin typeface="Roboto Mono" panose="020B0604020202020204" charset="0"/>
                <a:ea typeface="Roboto Mono" panose="020B0604020202020204" charset="0"/>
              </a:rPr>
              <a:t>SNIPS</a:t>
            </a:r>
            <a:r>
              <a:rPr lang="en-GB" sz="1400" b="0">
                <a:solidFill>
                  <a:schemeClr val="tx1"/>
                </a:solidFill>
                <a:latin typeface="Roboto Mono" panose="020B0604020202020204" charset="0"/>
                <a:ea typeface="Roboto Mono" panose="020B0604020202020204" charset="0"/>
              </a:rPr>
              <a:t>:</a:t>
            </a:r>
          </a:p>
          <a:p>
            <a:pPr algn="l"/>
            <a:endParaRPr lang="en-GB" sz="1400" b="0">
              <a:solidFill>
                <a:schemeClr val="tx1"/>
              </a:solidFill>
              <a:latin typeface="Roboto Mono" panose="020B0604020202020204" charset="0"/>
              <a:ea typeface="Roboto Mono" panose="020B0604020202020204" charset="0"/>
            </a:endParaRPr>
          </a:p>
          <a:p>
            <a:pPr algn="l"/>
            <a:r>
              <a:rPr lang="it-IT" sz="1400" b="0">
                <a:solidFill>
                  <a:srgbClr val="DEAD5D"/>
                </a:solidFill>
                <a:latin typeface="Roboto Mono" panose="020B0604020202020204" charset="0"/>
                <a:ea typeface="Roboto Mono" panose="020B0604020202020204" charset="0"/>
              </a:rPr>
              <a:t>*</a:t>
            </a:r>
            <a:r>
              <a:rPr lang="it-IT" sz="1400" b="0">
                <a:solidFill>
                  <a:srgbClr val="EB8FD8"/>
                </a:solidFill>
                <a:latin typeface="Roboto Mono" panose="020B0604020202020204" charset="0"/>
                <a:ea typeface="Roboto Mono" panose="020B0604020202020204" charset="0"/>
              </a:rPr>
              <a:t> </a:t>
            </a:r>
            <a:r>
              <a:rPr lang="it-IT" sz="1400" b="0" spc="-150">
                <a:solidFill>
                  <a:schemeClr val="tx1"/>
                </a:solidFill>
                <a:latin typeface="Roboto Mono" panose="020B0604020202020204" charset="0"/>
                <a:ea typeface="Roboto Mono" panose="020B0604020202020204" charset="0"/>
              </a:rPr>
              <a:t>7 </a:t>
            </a:r>
            <a:r>
              <a:rPr lang="it-IT" sz="1400" b="0" spc="-150" err="1">
                <a:solidFill>
                  <a:srgbClr val="DEAD5D"/>
                </a:solidFill>
                <a:latin typeface="Roboto Mono" panose="020B0604020202020204" charset="0"/>
                <a:ea typeface="Roboto Mono" panose="020B0604020202020204" charset="0"/>
              </a:rPr>
              <a:t>intents</a:t>
            </a:r>
            <a:endParaRPr lang="it-IT" sz="1400" b="0" spc="-150">
              <a:solidFill>
                <a:srgbClr val="DEAD5D"/>
              </a:solidFill>
              <a:latin typeface="Roboto Mono" panose="020B0604020202020204" charset="0"/>
              <a:ea typeface="Roboto Mono" panose="020B0604020202020204" charset="0"/>
            </a:endParaRPr>
          </a:p>
          <a:p>
            <a:pPr algn="l"/>
            <a:endParaRPr lang="it-IT" sz="1400" b="0">
              <a:solidFill>
                <a:srgbClr val="EB8FD8"/>
              </a:solidFill>
              <a:latin typeface="Roboto Mono" panose="020B0604020202020204" charset="0"/>
              <a:ea typeface="Roboto Mono" panose="020B0604020202020204" charset="0"/>
            </a:endParaRPr>
          </a:p>
          <a:p>
            <a:pPr algn="l"/>
            <a:r>
              <a:rPr lang="it-IT" sz="1400" b="0">
                <a:solidFill>
                  <a:srgbClr val="DEAD5D"/>
                </a:solidFill>
                <a:latin typeface="Roboto Mono" panose="020B0604020202020204" charset="0"/>
                <a:ea typeface="Roboto Mono" panose="020B0604020202020204" charset="0"/>
              </a:rPr>
              <a:t>*</a:t>
            </a:r>
            <a:r>
              <a:rPr lang="it-IT" sz="1400" b="0">
                <a:solidFill>
                  <a:srgbClr val="EB8FD8"/>
                </a:solidFill>
                <a:latin typeface="Roboto Mono" panose="020B0604020202020204" charset="0"/>
                <a:ea typeface="Roboto Mono" panose="020B0604020202020204" charset="0"/>
              </a:rPr>
              <a:t> </a:t>
            </a:r>
            <a:r>
              <a:rPr lang="it-IT" sz="1400" b="0">
                <a:solidFill>
                  <a:schemeClr val="tx1"/>
                </a:solidFill>
                <a:latin typeface="Roboto Mono" panose="020B0604020202020204" charset="0"/>
                <a:ea typeface="Roboto Mono" panose="020B0604020202020204" charset="0"/>
              </a:rPr>
              <a:t>13,084 </a:t>
            </a:r>
            <a:r>
              <a:rPr lang="it-IT" sz="1400" b="0" err="1">
                <a:solidFill>
                  <a:srgbClr val="DEAD5D"/>
                </a:solidFill>
                <a:latin typeface="Roboto Mono" panose="020B0604020202020204" charset="0"/>
                <a:ea typeface="Roboto Mono" panose="020B0604020202020204" charset="0"/>
              </a:rPr>
              <a:t>utterances</a:t>
            </a:r>
            <a:r>
              <a:rPr lang="it-IT" sz="1400" b="0">
                <a:solidFill>
                  <a:schemeClr val="tx1"/>
                </a:solidFill>
                <a:latin typeface="Roboto Mono" panose="020B0604020202020204" charset="0"/>
                <a:ea typeface="Roboto Mono" panose="020B0604020202020204" charset="0"/>
              </a:rPr>
              <a:t> in          </a:t>
            </a:r>
          </a:p>
          <a:p>
            <a:pPr algn="l"/>
            <a:r>
              <a:rPr lang="it-IT" sz="1400" b="0">
                <a:solidFill>
                  <a:schemeClr val="tx1"/>
                </a:solidFill>
                <a:latin typeface="Roboto Mono" panose="020B0604020202020204" charset="0"/>
                <a:ea typeface="Roboto Mono" panose="020B0604020202020204" charset="0"/>
              </a:rPr>
              <a:t>  the training set</a:t>
            </a:r>
          </a:p>
          <a:p>
            <a:pPr algn="l"/>
            <a:endParaRPr lang="it-IT" sz="1400" b="0">
              <a:solidFill>
                <a:srgbClr val="EB8FD8"/>
              </a:solidFill>
              <a:latin typeface="Roboto Mono" panose="020B0604020202020204" charset="0"/>
              <a:ea typeface="Roboto Mono" panose="020B0604020202020204" charset="0"/>
            </a:endParaRPr>
          </a:p>
          <a:p>
            <a:pPr algn="l"/>
            <a:r>
              <a:rPr lang="it-IT" sz="1400" b="0">
                <a:solidFill>
                  <a:srgbClr val="DEAD5D"/>
                </a:solidFill>
                <a:latin typeface="Roboto Mono" panose="020B0604020202020204" charset="0"/>
                <a:ea typeface="Roboto Mono" panose="020B0604020202020204" charset="0"/>
              </a:rPr>
              <a:t>*</a:t>
            </a:r>
            <a:r>
              <a:rPr lang="it-IT" sz="1400" b="0">
                <a:solidFill>
                  <a:srgbClr val="EB8FD8"/>
                </a:solidFill>
                <a:latin typeface="Roboto Mono" panose="020B0604020202020204" charset="0"/>
                <a:ea typeface="Roboto Mono" panose="020B0604020202020204" charset="0"/>
              </a:rPr>
              <a:t> </a:t>
            </a:r>
            <a:r>
              <a:rPr lang="it-IT" sz="1400" b="0">
                <a:solidFill>
                  <a:schemeClr val="tx1"/>
                </a:solidFill>
                <a:latin typeface="Roboto Mono" panose="020B0604020202020204" charset="0"/>
                <a:ea typeface="Roboto Mono" panose="020B0604020202020204" charset="0"/>
              </a:rPr>
              <a:t>700 in the </a:t>
            </a:r>
            <a:r>
              <a:rPr lang="it-IT" sz="1400" b="0">
                <a:solidFill>
                  <a:srgbClr val="DEAD5D"/>
                </a:solidFill>
                <a:latin typeface="Roboto Mono" panose="020B0604020202020204" charset="0"/>
                <a:ea typeface="Roboto Mono" panose="020B0604020202020204" charset="0"/>
              </a:rPr>
              <a:t>test set</a:t>
            </a:r>
          </a:p>
          <a:p>
            <a:endParaRPr lang="en-GB" sz="1400" b="0">
              <a:solidFill>
                <a:schemeClr val="tx1"/>
              </a:solidFill>
              <a:latin typeface="Roboto Mono" panose="020B0604020202020204" charset="0"/>
              <a:ea typeface="Roboto Mono" panose="020B0604020202020204" charset="0"/>
            </a:endParaRPr>
          </a:p>
          <a:p>
            <a:endParaRPr lang="en-GB" sz="1400">
              <a:solidFill>
                <a:schemeClr val="tx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22955432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714">
                                          <p:cBhvr additive="base">
                                            <p:cTn id="7" dur="350" fill="hold"/>
                                            <p:tgtEl>
                                              <p:spTgt spid="14"/>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3" presetClass="entr" presetSubtype="16" fill="hold" grpId="3"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childTnLst>
                                    </p:cTn>
                                  </p:par>
                                  <p:par>
                                    <p:cTn id="17" presetID="23" presetClass="entr" presetSubtype="16" fill="hold" grpId="3"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childTnLst>
                                    </p:cTn>
                                  </p:par>
                                  <p:par>
                                    <p:cTn id="25" presetID="23" presetClass="entr" presetSubtype="16" fill="hold" grpId="3"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par>
                                    <p:cTn id="33" presetID="2" presetClass="entr" presetSubtype="6" accel="11429" fill="hold" nodeType="withEffect" p14:presetBounceEnd="5714">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14:bounceEnd="5714">
                                          <p:cBhvr additive="base">
                                            <p:cTn id="35" dur="350" fill="hold"/>
                                            <p:tgtEl>
                                              <p:spTgt spid="15"/>
                                            </p:tgtEl>
                                            <p:attrNameLst>
                                              <p:attrName>ppt_x</p:attrName>
                                            </p:attrNameLst>
                                          </p:cBhvr>
                                          <p:tavLst>
                                            <p:tav tm="0">
                                              <p:val>
                                                <p:strVal val="1+#ppt_w/2"/>
                                              </p:val>
                                            </p:tav>
                                            <p:tav tm="100000">
                                              <p:val>
                                                <p:strVal val="#ppt_x"/>
                                              </p:val>
                                            </p:tav>
                                          </p:tavLst>
                                        </p:anim>
                                        <p:anim calcmode="lin" valueType="num" p14:bounceEnd="5714">
                                          <p:cBhvr additive="base">
                                            <p:cTn id="36" dur="3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6" accel="11429" fill="hold" grpId="0" nodeType="withEffect" p14:presetBounceEnd="5714">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14:bounceEnd="5714">
                                          <p:cBhvr additive="base">
                                            <p:cTn id="39" dur="350" fill="hold"/>
                                            <p:tgtEl>
                                              <p:spTgt spid="23"/>
                                            </p:tgtEl>
                                            <p:attrNameLst>
                                              <p:attrName>ppt_x</p:attrName>
                                            </p:attrNameLst>
                                          </p:cBhvr>
                                          <p:tavLst>
                                            <p:tav tm="0">
                                              <p:val>
                                                <p:strVal val="1+#ppt_w/2"/>
                                              </p:val>
                                            </p:tav>
                                            <p:tav tm="100000">
                                              <p:val>
                                                <p:strVal val="#ppt_x"/>
                                              </p:val>
                                            </p:tav>
                                          </p:tavLst>
                                        </p:anim>
                                        <p:anim calcmode="lin" valueType="num" p14:bounceEnd="5714">
                                          <p:cBhvr additive="base">
                                            <p:cTn id="40" dur="35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6" accel="11429" fill="hold" nodeType="withEffect" p14:presetBounceEnd="5714">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5714">
                                          <p:cBhvr additive="base">
                                            <p:cTn id="43" dur="350" fill="hold"/>
                                            <p:tgtEl>
                                              <p:spTgt spid="24"/>
                                            </p:tgtEl>
                                            <p:attrNameLst>
                                              <p:attrName>ppt_x</p:attrName>
                                            </p:attrNameLst>
                                          </p:cBhvr>
                                          <p:tavLst>
                                            <p:tav tm="0">
                                              <p:val>
                                                <p:strVal val="1+#ppt_w/2"/>
                                              </p:val>
                                            </p:tav>
                                            <p:tav tm="100000">
                                              <p:val>
                                                <p:strVal val="#ppt_x"/>
                                              </p:val>
                                            </p:tav>
                                          </p:tavLst>
                                        </p:anim>
                                        <p:anim calcmode="lin" valueType="num" p14:bounceEnd="5714">
                                          <p:cBhvr additive="base">
                                            <p:cTn id="44" dur="35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6" accel="11429" fill="hold" grpId="0" nodeType="withEffect" p14:presetBounceEnd="5714">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14:bounceEnd="5714">
                                          <p:cBhvr additive="base">
                                            <p:cTn id="47" dur="350" fill="hold"/>
                                            <p:tgtEl>
                                              <p:spTgt spid="20"/>
                                            </p:tgtEl>
                                            <p:attrNameLst>
                                              <p:attrName>ppt_x</p:attrName>
                                            </p:attrNameLst>
                                          </p:cBhvr>
                                          <p:tavLst>
                                            <p:tav tm="0">
                                              <p:val>
                                                <p:strVal val="1+#ppt_w/2"/>
                                              </p:val>
                                            </p:tav>
                                            <p:tav tm="100000">
                                              <p:val>
                                                <p:strVal val="#ppt_x"/>
                                              </p:val>
                                            </p:tav>
                                          </p:tavLst>
                                        </p:anim>
                                        <p:anim calcmode="lin" valueType="num" p14:bounceEnd="5714">
                                          <p:cBhvr additive="base">
                                            <p:cTn id="48" dur="35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6" accel="11429" fill="hold" nodeType="withEffect" p14:presetBounceEnd="5714">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14:bounceEnd="5714">
                                          <p:cBhvr additive="base">
                                            <p:cTn id="51" dur="350" fill="hold"/>
                                            <p:tgtEl>
                                              <p:spTgt spid="21"/>
                                            </p:tgtEl>
                                            <p:attrNameLst>
                                              <p:attrName>ppt_x</p:attrName>
                                            </p:attrNameLst>
                                          </p:cBhvr>
                                          <p:tavLst>
                                            <p:tav tm="0">
                                              <p:val>
                                                <p:strVal val="1+#ppt_w/2"/>
                                              </p:val>
                                            </p:tav>
                                            <p:tav tm="100000">
                                              <p:val>
                                                <p:strVal val="#ppt_x"/>
                                              </p:val>
                                            </p:tav>
                                          </p:tavLst>
                                        </p:anim>
                                        <p:anim calcmode="lin" valueType="num" p14:bounceEnd="5714">
                                          <p:cBhvr additive="base">
                                            <p:cTn id="52" dur="350" fill="hold"/>
                                            <p:tgtEl>
                                              <p:spTgt spid="21"/>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1" nodeType="afterEffect">
                                      <p:stCondLst>
                                        <p:cond delay="0"/>
                                      </p:stCondLst>
                                      <p:iterate type="lt">
                                        <p:tmAbs val="20"/>
                                      </p:iterate>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grpId="1" nodeType="withEffect">
                                      <p:stCondLst>
                                        <p:cond delay="0"/>
                                      </p:stCondLst>
                                      <p:iterate type="lt">
                                        <p:tmAbs val="20"/>
                                      </p:iterate>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iterate type="lt">
                                        <p:tmAbs val="20"/>
                                      </p:iterate>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xit" presetSubtype="544" fill="hold" grpId="2" nodeType="clickEffect">
                                      <p:stCondLst>
                                        <p:cond delay="0"/>
                                      </p:stCondLst>
                                      <p:childTnLst>
                                        <p:anim calcmode="lin" valueType="num">
                                          <p:cBhvr>
                                            <p:cTn id="63" dur="250"/>
                                            <p:tgtEl>
                                              <p:spTgt spid="14"/>
                                            </p:tgtEl>
                                            <p:attrNameLst>
                                              <p:attrName>ppt_w</p:attrName>
                                            </p:attrNameLst>
                                          </p:cBhvr>
                                          <p:tavLst>
                                            <p:tav tm="0">
                                              <p:val>
                                                <p:strVal val="ppt_w"/>
                                              </p:val>
                                            </p:tav>
                                            <p:tav tm="100000">
                                              <p:val>
                                                <p:fltVal val="0"/>
                                              </p:val>
                                            </p:tav>
                                          </p:tavLst>
                                        </p:anim>
                                        <p:anim calcmode="lin" valueType="num">
                                          <p:cBhvr>
                                            <p:cTn id="64" dur="250"/>
                                            <p:tgtEl>
                                              <p:spTgt spid="14"/>
                                            </p:tgtEl>
                                            <p:attrNameLst>
                                              <p:attrName>ppt_h</p:attrName>
                                            </p:attrNameLst>
                                          </p:cBhvr>
                                          <p:tavLst>
                                            <p:tav tm="0">
                                              <p:val>
                                                <p:strVal val="ppt_h"/>
                                              </p:val>
                                            </p:tav>
                                            <p:tav tm="100000">
                                              <p:val>
                                                <p:fltVal val="0"/>
                                              </p:val>
                                            </p:tav>
                                          </p:tavLst>
                                        </p:anim>
                                        <p:animEffect transition="out" filter="fade">
                                          <p:cBhvr>
                                            <p:cTn id="65" dur="250"/>
                                            <p:tgtEl>
                                              <p:spTgt spid="14"/>
                                            </p:tgtEl>
                                          </p:cBhvr>
                                        </p:animEffect>
                                        <p:anim calcmode="lin" valueType="num">
                                          <p:cBhvr>
                                            <p:cTn id="66" dur="250"/>
                                            <p:tgtEl>
                                              <p:spTgt spid="14"/>
                                            </p:tgtEl>
                                            <p:attrNameLst>
                                              <p:attrName>ppt_x</p:attrName>
                                            </p:attrNameLst>
                                          </p:cBhvr>
                                          <p:tavLst>
                                            <p:tav tm="0">
                                              <p:val>
                                                <p:strVal val="ppt_x"/>
                                              </p:val>
                                            </p:tav>
                                            <p:tav tm="100000">
                                              <p:val>
                                                <p:fltVal val="0.5"/>
                                              </p:val>
                                            </p:tav>
                                          </p:tavLst>
                                        </p:anim>
                                        <p:anim calcmode="lin" valueType="num">
                                          <p:cBhvr>
                                            <p:cTn id="67" dur="250"/>
                                            <p:tgtEl>
                                              <p:spTgt spid="14"/>
                                            </p:tgtEl>
                                            <p:attrNameLst>
                                              <p:attrName>ppt_y</p:attrName>
                                            </p:attrNameLst>
                                          </p:cBhvr>
                                          <p:tavLst>
                                            <p:tav tm="0">
                                              <p:val>
                                                <p:strVal val="ppt_y"/>
                                              </p:val>
                                            </p:tav>
                                            <p:tav tm="100000">
                                              <p:val>
                                                <p:fltVal val="0.5"/>
                                              </p:val>
                                            </p:tav>
                                          </p:tavLst>
                                        </p:anim>
                                        <p:set>
                                          <p:cBhvr>
                                            <p:cTn id="68" dur="1" fill="hold">
                                              <p:stCondLst>
                                                <p:cond delay="249"/>
                                              </p:stCondLst>
                                            </p:cTn>
                                            <p:tgtEl>
                                              <p:spTgt spid="14"/>
                                            </p:tgtEl>
                                            <p:attrNameLst>
                                              <p:attrName>style.visibility</p:attrName>
                                            </p:attrNameLst>
                                          </p:cBhvr>
                                          <p:to>
                                            <p:strVal val="hidden"/>
                                          </p:to>
                                        </p:set>
                                      </p:childTnLst>
                                    </p:cTn>
                                  </p:par>
                                  <p:par>
                                    <p:cTn id="69" presetID="53" presetClass="exit" presetSubtype="544" fill="hold" nodeType="withEffect">
                                      <p:stCondLst>
                                        <p:cond delay="0"/>
                                      </p:stCondLst>
                                      <p:childTnLst>
                                        <p:anim calcmode="lin" valueType="num">
                                          <p:cBhvr>
                                            <p:cTn id="70" dur="250"/>
                                            <p:tgtEl>
                                              <p:spTgt spid="15"/>
                                            </p:tgtEl>
                                            <p:attrNameLst>
                                              <p:attrName>ppt_w</p:attrName>
                                            </p:attrNameLst>
                                          </p:cBhvr>
                                          <p:tavLst>
                                            <p:tav tm="0">
                                              <p:val>
                                                <p:strVal val="ppt_w"/>
                                              </p:val>
                                            </p:tav>
                                            <p:tav tm="100000">
                                              <p:val>
                                                <p:fltVal val="0"/>
                                              </p:val>
                                            </p:tav>
                                          </p:tavLst>
                                        </p:anim>
                                        <p:anim calcmode="lin" valueType="num">
                                          <p:cBhvr>
                                            <p:cTn id="71" dur="250"/>
                                            <p:tgtEl>
                                              <p:spTgt spid="15"/>
                                            </p:tgtEl>
                                            <p:attrNameLst>
                                              <p:attrName>ppt_h</p:attrName>
                                            </p:attrNameLst>
                                          </p:cBhvr>
                                          <p:tavLst>
                                            <p:tav tm="0">
                                              <p:val>
                                                <p:strVal val="ppt_h"/>
                                              </p:val>
                                            </p:tav>
                                            <p:tav tm="100000">
                                              <p:val>
                                                <p:fltVal val="0"/>
                                              </p:val>
                                            </p:tav>
                                          </p:tavLst>
                                        </p:anim>
                                        <p:animEffect transition="out" filter="fade">
                                          <p:cBhvr>
                                            <p:cTn id="72" dur="250"/>
                                            <p:tgtEl>
                                              <p:spTgt spid="15"/>
                                            </p:tgtEl>
                                          </p:cBhvr>
                                        </p:animEffect>
                                        <p:anim calcmode="lin" valueType="num">
                                          <p:cBhvr>
                                            <p:cTn id="73" dur="250"/>
                                            <p:tgtEl>
                                              <p:spTgt spid="15"/>
                                            </p:tgtEl>
                                            <p:attrNameLst>
                                              <p:attrName>ppt_x</p:attrName>
                                            </p:attrNameLst>
                                          </p:cBhvr>
                                          <p:tavLst>
                                            <p:tav tm="0">
                                              <p:val>
                                                <p:strVal val="ppt_x"/>
                                              </p:val>
                                            </p:tav>
                                            <p:tav tm="100000">
                                              <p:val>
                                                <p:fltVal val="0.5"/>
                                              </p:val>
                                            </p:tav>
                                          </p:tavLst>
                                        </p:anim>
                                        <p:anim calcmode="lin" valueType="num">
                                          <p:cBhvr>
                                            <p:cTn id="74" dur="250"/>
                                            <p:tgtEl>
                                              <p:spTgt spid="15"/>
                                            </p:tgtEl>
                                            <p:attrNameLst>
                                              <p:attrName>ppt_y</p:attrName>
                                            </p:attrNameLst>
                                          </p:cBhvr>
                                          <p:tavLst>
                                            <p:tav tm="0">
                                              <p:val>
                                                <p:strVal val="ppt_y"/>
                                              </p:val>
                                            </p:tav>
                                            <p:tav tm="100000">
                                              <p:val>
                                                <p:fltVal val="0.5"/>
                                              </p:val>
                                            </p:tav>
                                          </p:tavLst>
                                        </p:anim>
                                        <p:set>
                                          <p:cBhvr>
                                            <p:cTn id="75" dur="1" fill="hold">
                                              <p:stCondLst>
                                                <p:cond delay="249"/>
                                              </p:stCondLst>
                                            </p:cTn>
                                            <p:tgtEl>
                                              <p:spTgt spid="15"/>
                                            </p:tgtEl>
                                            <p:attrNameLst>
                                              <p:attrName>style.visibility</p:attrName>
                                            </p:attrNameLst>
                                          </p:cBhvr>
                                          <p:to>
                                            <p:strVal val="hidden"/>
                                          </p:to>
                                        </p:set>
                                      </p:childTnLst>
                                    </p:cTn>
                                  </p:par>
                                  <p:par>
                                    <p:cTn id="76" presetID="2" presetClass="exit" presetSubtype="6" fill="hold" nodeType="withEffect">
                                      <p:stCondLst>
                                        <p:cond delay="0"/>
                                      </p:stCondLst>
                                      <p:childTnLst>
                                        <p:anim calcmode="lin" valueType="num">
                                          <p:cBhvr additive="base">
                                            <p:cTn id="77" dur="250"/>
                                            <p:tgtEl>
                                              <p:spTgt spid="15"/>
                                            </p:tgtEl>
                                            <p:attrNameLst>
                                              <p:attrName>ppt_x</p:attrName>
                                            </p:attrNameLst>
                                          </p:cBhvr>
                                          <p:tavLst>
                                            <p:tav tm="0">
                                              <p:val>
                                                <p:strVal val="ppt_x"/>
                                              </p:val>
                                            </p:tav>
                                            <p:tav tm="100000">
                                              <p:val>
                                                <p:strVal val="1+ppt_w/2"/>
                                              </p:val>
                                            </p:tav>
                                          </p:tavLst>
                                        </p:anim>
                                        <p:anim calcmode="lin" valueType="num">
                                          <p:cBhvr additive="base">
                                            <p:cTn id="78" dur="250"/>
                                            <p:tgtEl>
                                              <p:spTgt spid="15"/>
                                            </p:tgtEl>
                                            <p:attrNameLst>
                                              <p:attrName>ppt_y</p:attrName>
                                            </p:attrNameLst>
                                          </p:cBhvr>
                                          <p:tavLst>
                                            <p:tav tm="0">
                                              <p:val>
                                                <p:strVal val="ppt_y"/>
                                              </p:val>
                                            </p:tav>
                                            <p:tav tm="100000">
                                              <p:val>
                                                <p:strVal val="1+ppt_h/2"/>
                                              </p:val>
                                            </p:tav>
                                          </p:tavLst>
                                        </p:anim>
                                        <p:set>
                                          <p:cBhvr>
                                            <p:cTn id="79" dur="1" fill="hold">
                                              <p:stCondLst>
                                                <p:cond delay="249"/>
                                              </p:stCondLst>
                                            </p:cTn>
                                            <p:tgtEl>
                                              <p:spTgt spid="15"/>
                                            </p:tgtEl>
                                            <p:attrNameLst>
                                              <p:attrName>style.visibility</p:attrName>
                                            </p:attrNameLst>
                                          </p:cBhvr>
                                          <p:to>
                                            <p:strVal val="hidden"/>
                                          </p:to>
                                        </p:set>
                                      </p:childTnLst>
                                    </p:cTn>
                                  </p:par>
                                  <p:par>
                                    <p:cTn id="80" presetID="53" presetClass="exit" presetSubtype="544" fill="hold" grpId="2" nodeType="withEffect">
                                      <p:stCondLst>
                                        <p:cond delay="0"/>
                                      </p:stCondLst>
                                      <p:childTnLst>
                                        <p:anim calcmode="lin" valueType="num">
                                          <p:cBhvr>
                                            <p:cTn id="81" dur="250"/>
                                            <p:tgtEl>
                                              <p:spTgt spid="23"/>
                                            </p:tgtEl>
                                            <p:attrNameLst>
                                              <p:attrName>ppt_w</p:attrName>
                                            </p:attrNameLst>
                                          </p:cBhvr>
                                          <p:tavLst>
                                            <p:tav tm="0">
                                              <p:val>
                                                <p:strVal val="ppt_w"/>
                                              </p:val>
                                            </p:tav>
                                            <p:tav tm="100000">
                                              <p:val>
                                                <p:fltVal val="0"/>
                                              </p:val>
                                            </p:tav>
                                          </p:tavLst>
                                        </p:anim>
                                        <p:anim calcmode="lin" valueType="num">
                                          <p:cBhvr>
                                            <p:cTn id="82" dur="250"/>
                                            <p:tgtEl>
                                              <p:spTgt spid="23"/>
                                            </p:tgtEl>
                                            <p:attrNameLst>
                                              <p:attrName>ppt_h</p:attrName>
                                            </p:attrNameLst>
                                          </p:cBhvr>
                                          <p:tavLst>
                                            <p:tav tm="0">
                                              <p:val>
                                                <p:strVal val="ppt_h"/>
                                              </p:val>
                                            </p:tav>
                                            <p:tav tm="100000">
                                              <p:val>
                                                <p:fltVal val="0"/>
                                              </p:val>
                                            </p:tav>
                                          </p:tavLst>
                                        </p:anim>
                                        <p:animEffect transition="out" filter="fade">
                                          <p:cBhvr>
                                            <p:cTn id="83" dur="250"/>
                                            <p:tgtEl>
                                              <p:spTgt spid="23"/>
                                            </p:tgtEl>
                                          </p:cBhvr>
                                        </p:animEffect>
                                        <p:anim calcmode="lin" valueType="num">
                                          <p:cBhvr>
                                            <p:cTn id="84" dur="250"/>
                                            <p:tgtEl>
                                              <p:spTgt spid="23"/>
                                            </p:tgtEl>
                                            <p:attrNameLst>
                                              <p:attrName>ppt_x</p:attrName>
                                            </p:attrNameLst>
                                          </p:cBhvr>
                                          <p:tavLst>
                                            <p:tav tm="0">
                                              <p:val>
                                                <p:strVal val="ppt_x"/>
                                              </p:val>
                                            </p:tav>
                                            <p:tav tm="100000">
                                              <p:val>
                                                <p:fltVal val="0.5"/>
                                              </p:val>
                                            </p:tav>
                                          </p:tavLst>
                                        </p:anim>
                                        <p:anim calcmode="lin" valueType="num">
                                          <p:cBhvr>
                                            <p:cTn id="85" dur="250"/>
                                            <p:tgtEl>
                                              <p:spTgt spid="23"/>
                                            </p:tgtEl>
                                            <p:attrNameLst>
                                              <p:attrName>ppt_y</p:attrName>
                                            </p:attrNameLst>
                                          </p:cBhvr>
                                          <p:tavLst>
                                            <p:tav tm="0">
                                              <p:val>
                                                <p:strVal val="ppt_y"/>
                                              </p:val>
                                            </p:tav>
                                            <p:tav tm="100000">
                                              <p:val>
                                                <p:fltVal val="0.5"/>
                                              </p:val>
                                            </p:tav>
                                          </p:tavLst>
                                        </p:anim>
                                        <p:set>
                                          <p:cBhvr>
                                            <p:cTn id="86" dur="1" fill="hold">
                                              <p:stCondLst>
                                                <p:cond delay="249"/>
                                              </p:stCondLst>
                                            </p:cTn>
                                            <p:tgtEl>
                                              <p:spTgt spid="23"/>
                                            </p:tgtEl>
                                            <p:attrNameLst>
                                              <p:attrName>style.visibility</p:attrName>
                                            </p:attrNameLst>
                                          </p:cBhvr>
                                          <p:to>
                                            <p:strVal val="hidden"/>
                                          </p:to>
                                        </p:set>
                                      </p:childTnLst>
                                    </p:cTn>
                                  </p:par>
                                  <p:par>
                                    <p:cTn id="87" presetID="53" presetClass="exit" presetSubtype="544" fill="hold" nodeType="withEffect">
                                      <p:stCondLst>
                                        <p:cond delay="0"/>
                                      </p:stCondLst>
                                      <p:childTnLst>
                                        <p:anim calcmode="lin" valueType="num">
                                          <p:cBhvr>
                                            <p:cTn id="88" dur="250"/>
                                            <p:tgtEl>
                                              <p:spTgt spid="24"/>
                                            </p:tgtEl>
                                            <p:attrNameLst>
                                              <p:attrName>ppt_w</p:attrName>
                                            </p:attrNameLst>
                                          </p:cBhvr>
                                          <p:tavLst>
                                            <p:tav tm="0">
                                              <p:val>
                                                <p:strVal val="ppt_w"/>
                                              </p:val>
                                            </p:tav>
                                            <p:tav tm="100000">
                                              <p:val>
                                                <p:fltVal val="0"/>
                                              </p:val>
                                            </p:tav>
                                          </p:tavLst>
                                        </p:anim>
                                        <p:anim calcmode="lin" valueType="num">
                                          <p:cBhvr>
                                            <p:cTn id="89" dur="250"/>
                                            <p:tgtEl>
                                              <p:spTgt spid="24"/>
                                            </p:tgtEl>
                                            <p:attrNameLst>
                                              <p:attrName>ppt_h</p:attrName>
                                            </p:attrNameLst>
                                          </p:cBhvr>
                                          <p:tavLst>
                                            <p:tav tm="0">
                                              <p:val>
                                                <p:strVal val="ppt_h"/>
                                              </p:val>
                                            </p:tav>
                                            <p:tav tm="100000">
                                              <p:val>
                                                <p:fltVal val="0"/>
                                              </p:val>
                                            </p:tav>
                                          </p:tavLst>
                                        </p:anim>
                                        <p:animEffect transition="out" filter="fade">
                                          <p:cBhvr>
                                            <p:cTn id="90" dur="250"/>
                                            <p:tgtEl>
                                              <p:spTgt spid="24"/>
                                            </p:tgtEl>
                                          </p:cBhvr>
                                        </p:animEffect>
                                        <p:anim calcmode="lin" valueType="num">
                                          <p:cBhvr>
                                            <p:cTn id="91" dur="250"/>
                                            <p:tgtEl>
                                              <p:spTgt spid="24"/>
                                            </p:tgtEl>
                                            <p:attrNameLst>
                                              <p:attrName>ppt_x</p:attrName>
                                            </p:attrNameLst>
                                          </p:cBhvr>
                                          <p:tavLst>
                                            <p:tav tm="0">
                                              <p:val>
                                                <p:strVal val="ppt_x"/>
                                              </p:val>
                                            </p:tav>
                                            <p:tav tm="100000">
                                              <p:val>
                                                <p:fltVal val="0.5"/>
                                              </p:val>
                                            </p:tav>
                                          </p:tavLst>
                                        </p:anim>
                                        <p:anim calcmode="lin" valueType="num">
                                          <p:cBhvr>
                                            <p:cTn id="92" dur="250"/>
                                            <p:tgtEl>
                                              <p:spTgt spid="24"/>
                                            </p:tgtEl>
                                            <p:attrNameLst>
                                              <p:attrName>ppt_y</p:attrName>
                                            </p:attrNameLst>
                                          </p:cBhvr>
                                          <p:tavLst>
                                            <p:tav tm="0">
                                              <p:val>
                                                <p:strVal val="ppt_y"/>
                                              </p:val>
                                            </p:tav>
                                            <p:tav tm="100000">
                                              <p:val>
                                                <p:fltVal val="0.5"/>
                                              </p:val>
                                            </p:tav>
                                          </p:tavLst>
                                        </p:anim>
                                        <p:set>
                                          <p:cBhvr>
                                            <p:cTn id="93" dur="1" fill="hold">
                                              <p:stCondLst>
                                                <p:cond delay="249"/>
                                              </p:stCondLst>
                                            </p:cTn>
                                            <p:tgtEl>
                                              <p:spTgt spid="24"/>
                                            </p:tgtEl>
                                            <p:attrNameLst>
                                              <p:attrName>style.visibility</p:attrName>
                                            </p:attrNameLst>
                                          </p:cBhvr>
                                          <p:to>
                                            <p:strVal val="hidden"/>
                                          </p:to>
                                        </p:set>
                                      </p:childTnLst>
                                    </p:cTn>
                                  </p:par>
                                  <p:par>
                                    <p:cTn id="94" presetID="2" presetClass="exit" presetSubtype="6" fill="hold" nodeType="withEffect">
                                      <p:stCondLst>
                                        <p:cond delay="0"/>
                                      </p:stCondLst>
                                      <p:childTnLst>
                                        <p:anim calcmode="lin" valueType="num">
                                          <p:cBhvr additive="base">
                                            <p:cTn id="95" dur="250"/>
                                            <p:tgtEl>
                                              <p:spTgt spid="24"/>
                                            </p:tgtEl>
                                            <p:attrNameLst>
                                              <p:attrName>ppt_x</p:attrName>
                                            </p:attrNameLst>
                                          </p:cBhvr>
                                          <p:tavLst>
                                            <p:tav tm="0">
                                              <p:val>
                                                <p:strVal val="ppt_x"/>
                                              </p:val>
                                            </p:tav>
                                            <p:tav tm="100000">
                                              <p:val>
                                                <p:strVal val="1+ppt_w/2"/>
                                              </p:val>
                                            </p:tav>
                                          </p:tavLst>
                                        </p:anim>
                                        <p:anim calcmode="lin" valueType="num">
                                          <p:cBhvr additive="base">
                                            <p:cTn id="96" dur="250"/>
                                            <p:tgtEl>
                                              <p:spTgt spid="24"/>
                                            </p:tgtEl>
                                            <p:attrNameLst>
                                              <p:attrName>ppt_y</p:attrName>
                                            </p:attrNameLst>
                                          </p:cBhvr>
                                          <p:tavLst>
                                            <p:tav tm="0">
                                              <p:val>
                                                <p:strVal val="ppt_y"/>
                                              </p:val>
                                            </p:tav>
                                            <p:tav tm="100000">
                                              <p:val>
                                                <p:strVal val="1+ppt_h/2"/>
                                              </p:val>
                                            </p:tav>
                                          </p:tavLst>
                                        </p:anim>
                                        <p:set>
                                          <p:cBhvr>
                                            <p:cTn id="97" dur="1" fill="hold">
                                              <p:stCondLst>
                                                <p:cond delay="249"/>
                                              </p:stCondLst>
                                            </p:cTn>
                                            <p:tgtEl>
                                              <p:spTgt spid="24"/>
                                            </p:tgtEl>
                                            <p:attrNameLst>
                                              <p:attrName>style.visibility</p:attrName>
                                            </p:attrNameLst>
                                          </p:cBhvr>
                                          <p:to>
                                            <p:strVal val="hidden"/>
                                          </p:to>
                                        </p:set>
                                      </p:childTnLst>
                                    </p:cTn>
                                  </p:par>
                                  <p:par>
                                    <p:cTn id="98" presetID="53" presetClass="exit" presetSubtype="544" fill="hold" grpId="2" nodeType="withEffect">
                                      <p:stCondLst>
                                        <p:cond delay="0"/>
                                      </p:stCondLst>
                                      <p:childTnLst>
                                        <p:anim calcmode="lin" valueType="num">
                                          <p:cBhvr>
                                            <p:cTn id="99" dur="250"/>
                                            <p:tgtEl>
                                              <p:spTgt spid="20"/>
                                            </p:tgtEl>
                                            <p:attrNameLst>
                                              <p:attrName>ppt_w</p:attrName>
                                            </p:attrNameLst>
                                          </p:cBhvr>
                                          <p:tavLst>
                                            <p:tav tm="0">
                                              <p:val>
                                                <p:strVal val="ppt_w"/>
                                              </p:val>
                                            </p:tav>
                                            <p:tav tm="100000">
                                              <p:val>
                                                <p:fltVal val="0"/>
                                              </p:val>
                                            </p:tav>
                                          </p:tavLst>
                                        </p:anim>
                                        <p:anim calcmode="lin" valueType="num">
                                          <p:cBhvr>
                                            <p:cTn id="100" dur="250"/>
                                            <p:tgtEl>
                                              <p:spTgt spid="20"/>
                                            </p:tgtEl>
                                            <p:attrNameLst>
                                              <p:attrName>ppt_h</p:attrName>
                                            </p:attrNameLst>
                                          </p:cBhvr>
                                          <p:tavLst>
                                            <p:tav tm="0">
                                              <p:val>
                                                <p:strVal val="ppt_h"/>
                                              </p:val>
                                            </p:tav>
                                            <p:tav tm="100000">
                                              <p:val>
                                                <p:fltVal val="0"/>
                                              </p:val>
                                            </p:tav>
                                          </p:tavLst>
                                        </p:anim>
                                        <p:animEffect transition="out" filter="fade">
                                          <p:cBhvr>
                                            <p:cTn id="101" dur="250"/>
                                            <p:tgtEl>
                                              <p:spTgt spid="20"/>
                                            </p:tgtEl>
                                          </p:cBhvr>
                                        </p:animEffect>
                                        <p:anim calcmode="lin" valueType="num">
                                          <p:cBhvr>
                                            <p:cTn id="102" dur="250"/>
                                            <p:tgtEl>
                                              <p:spTgt spid="20"/>
                                            </p:tgtEl>
                                            <p:attrNameLst>
                                              <p:attrName>ppt_x</p:attrName>
                                            </p:attrNameLst>
                                          </p:cBhvr>
                                          <p:tavLst>
                                            <p:tav tm="0">
                                              <p:val>
                                                <p:strVal val="ppt_x"/>
                                              </p:val>
                                            </p:tav>
                                            <p:tav tm="100000">
                                              <p:val>
                                                <p:fltVal val="0.5"/>
                                              </p:val>
                                            </p:tav>
                                          </p:tavLst>
                                        </p:anim>
                                        <p:anim calcmode="lin" valueType="num">
                                          <p:cBhvr>
                                            <p:cTn id="103" dur="250"/>
                                            <p:tgtEl>
                                              <p:spTgt spid="20"/>
                                            </p:tgtEl>
                                            <p:attrNameLst>
                                              <p:attrName>ppt_y</p:attrName>
                                            </p:attrNameLst>
                                          </p:cBhvr>
                                          <p:tavLst>
                                            <p:tav tm="0">
                                              <p:val>
                                                <p:strVal val="ppt_y"/>
                                              </p:val>
                                            </p:tav>
                                            <p:tav tm="100000">
                                              <p:val>
                                                <p:fltVal val="0.5"/>
                                              </p:val>
                                            </p:tav>
                                          </p:tavLst>
                                        </p:anim>
                                        <p:set>
                                          <p:cBhvr>
                                            <p:cTn id="104" dur="1" fill="hold">
                                              <p:stCondLst>
                                                <p:cond delay="249"/>
                                              </p:stCondLst>
                                            </p:cTn>
                                            <p:tgtEl>
                                              <p:spTgt spid="20"/>
                                            </p:tgtEl>
                                            <p:attrNameLst>
                                              <p:attrName>style.visibility</p:attrName>
                                            </p:attrNameLst>
                                          </p:cBhvr>
                                          <p:to>
                                            <p:strVal val="hidden"/>
                                          </p:to>
                                        </p:set>
                                      </p:childTnLst>
                                    </p:cTn>
                                  </p:par>
                                  <p:par>
                                    <p:cTn id="105" presetID="53" presetClass="exit" presetSubtype="544" fill="hold" nodeType="withEffect">
                                      <p:stCondLst>
                                        <p:cond delay="0"/>
                                      </p:stCondLst>
                                      <p:childTnLst>
                                        <p:anim calcmode="lin" valueType="num">
                                          <p:cBhvr>
                                            <p:cTn id="106" dur="250"/>
                                            <p:tgtEl>
                                              <p:spTgt spid="21"/>
                                            </p:tgtEl>
                                            <p:attrNameLst>
                                              <p:attrName>ppt_w</p:attrName>
                                            </p:attrNameLst>
                                          </p:cBhvr>
                                          <p:tavLst>
                                            <p:tav tm="0">
                                              <p:val>
                                                <p:strVal val="ppt_w"/>
                                              </p:val>
                                            </p:tav>
                                            <p:tav tm="100000">
                                              <p:val>
                                                <p:fltVal val="0"/>
                                              </p:val>
                                            </p:tav>
                                          </p:tavLst>
                                        </p:anim>
                                        <p:anim calcmode="lin" valueType="num">
                                          <p:cBhvr>
                                            <p:cTn id="107" dur="250"/>
                                            <p:tgtEl>
                                              <p:spTgt spid="21"/>
                                            </p:tgtEl>
                                            <p:attrNameLst>
                                              <p:attrName>ppt_h</p:attrName>
                                            </p:attrNameLst>
                                          </p:cBhvr>
                                          <p:tavLst>
                                            <p:tav tm="0">
                                              <p:val>
                                                <p:strVal val="ppt_h"/>
                                              </p:val>
                                            </p:tav>
                                            <p:tav tm="100000">
                                              <p:val>
                                                <p:fltVal val="0"/>
                                              </p:val>
                                            </p:tav>
                                          </p:tavLst>
                                        </p:anim>
                                        <p:animEffect transition="out" filter="fade">
                                          <p:cBhvr>
                                            <p:cTn id="108" dur="250"/>
                                            <p:tgtEl>
                                              <p:spTgt spid="21"/>
                                            </p:tgtEl>
                                          </p:cBhvr>
                                        </p:animEffect>
                                        <p:anim calcmode="lin" valueType="num">
                                          <p:cBhvr>
                                            <p:cTn id="109" dur="250"/>
                                            <p:tgtEl>
                                              <p:spTgt spid="21"/>
                                            </p:tgtEl>
                                            <p:attrNameLst>
                                              <p:attrName>ppt_x</p:attrName>
                                            </p:attrNameLst>
                                          </p:cBhvr>
                                          <p:tavLst>
                                            <p:tav tm="0">
                                              <p:val>
                                                <p:strVal val="ppt_x"/>
                                              </p:val>
                                            </p:tav>
                                            <p:tav tm="100000">
                                              <p:val>
                                                <p:fltVal val="0.5"/>
                                              </p:val>
                                            </p:tav>
                                          </p:tavLst>
                                        </p:anim>
                                        <p:anim calcmode="lin" valueType="num">
                                          <p:cBhvr>
                                            <p:cTn id="110" dur="250"/>
                                            <p:tgtEl>
                                              <p:spTgt spid="21"/>
                                            </p:tgtEl>
                                            <p:attrNameLst>
                                              <p:attrName>ppt_y</p:attrName>
                                            </p:attrNameLst>
                                          </p:cBhvr>
                                          <p:tavLst>
                                            <p:tav tm="0">
                                              <p:val>
                                                <p:strVal val="ppt_y"/>
                                              </p:val>
                                            </p:tav>
                                            <p:tav tm="100000">
                                              <p:val>
                                                <p:fltVal val="0.5"/>
                                              </p:val>
                                            </p:tav>
                                          </p:tavLst>
                                        </p:anim>
                                        <p:set>
                                          <p:cBhvr>
                                            <p:cTn id="111" dur="1" fill="hold">
                                              <p:stCondLst>
                                                <p:cond delay="249"/>
                                              </p:stCondLst>
                                            </p:cTn>
                                            <p:tgtEl>
                                              <p:spTgt spid="21"/>
                                            </p:tgtEl>
                                            <p:attrNameLst>
                                              <p:attrName>style.visibility</p:attrName>
                                            </p:attrNameLst>
                                          </p:cBhvr>
                                          <p:to>
                                            <p:strVal val="hidden"/>
                                          </p:to>
                                        </p:set>
                                      </p:childTnLst>
                                    </p:cTn>
                                  </p:par>
                                  <p:par>
                                    <p:cTn id="112" presetID="2" presetClass="exit" presetSubtype="6" fill="hold" nodeType="withEffect">
                                      <p:stCondLst>
                                        <p:cond delay="0"/>
                                      </p:stCondLst>
                                      <p:childTnLst>
                                        <p:anim calcmode="lin" valueType="num">
                                          <p:cBhvr additive="base">
                                            <p:cTn id="113" dur="250"/>
                                            <p:tgtEl>
                                              <p:spTgt spid="21"/>
                                            </p:tgtEl>
                                            <p:attrNameLst>
                                              <p:attrName>ppt_x</p:attrName>
                                            </p:attrNameLst>
                                          </p:cBhvr>
                                          <p:tavLst>
                                            <p:tav tm="0">
                                              <p:val>
                                                <p:strVal val="ppt_x"/>
                                              </p:val>
                                            </p:tav>
                                            <p:tav tm="100000">
                                              <p:val>
                                                <p:strVal val="1+ppt_w/2"/>
                                              </p:val>
                                            </p:tav>
                                          </p:tavLst>
                                        </p:anim>
                                        <p:anim calcmode="lin" valueType="num">
                                          <p:cBhvr additive="base">
                                            <p:cTn id="114" dur="250"/>
                                            <p:tgtEl>
                                              <p:spTgt spid="21"/>
                                            </p:tgtEl>
                                            <p:attrNameLst>
                                              <p:attrName>ppt_y</p:attrName>
                                            </p:attrNameLst>
                                          </p:cBhvr>
                                          <p:tavLst>
                                            <p:tav tm="0">
                                              <p:val>
                                                <p:strVal val="ppt_y"/>
                                              </p:val>
                                            </p:tav>
                                            <p:tav tm="100000">
                                              <p:val>
                                                <p:strVal val="1+ppt_h/2"/>
                                              </p:val>
                                            </p:tav>
                                          </p:tavLst>
                                        </p:anim>
                                        <p:set>
                                          <p:cBhvr>
                                            <p:cTn id="115" dur="1" fill="hold">
                                              <p:stCondLst>
                                                <p:cond delay="249"/>
                                              </p:stCondLst>
                                            </p:cTn>
                                            <p:tgtEl>
                                              <p:spTgt spid="21"/>
                                            </p:tgtEl>
                                            <p:attrNameLst>
                                              <p:attrName>style.visibility</p:attrName>
                                            </p:attrNameLst>
                                          </p:cBhvr>
                                          <p:to>
                                            <p:strVal val="hidden"/>
                                          </p:to>
                                        </p:set>
                                      </p:childTnLst>
                                    </p:cTn>
                                  </p:par>
                                  <p:par>
                                    <p:cTn id="116" presetID="2" presetClass="exit" presetSubtype="6" fill="hold" grpId="1" nodeType="withEffect">
                                      <p:stCondLst>
                                        <p:cond delay="0"/>
                                      </p:stCondLst>
                                      <p:childTnLst>
                                        <p:anim calcmode="lin" valueType="num">
                                          <p:cBhvr additive="base">
                                            <p:cTn id="117" dur="500"/>
                                            <p:tgtEl>
                                              <p:spTgt spid="14"/>
                                            </p:tgtEl>
                                            <p:attrNameLst>
                                              <p:attrName>ppt_x</p:attrName>
                                            </p:attrNameLst>
                                          </p:cBhvr>
                                          <p:tavLst>
                                            <p:tav tm="0">
                                              <p:val>
                                                <p:strVal val="ppt_x"/>
                                              </p:val>
                                            </p:tav>
                                            <p:tav tm="100000">
                                              <p:val>
                                                <p:strVal val="1+ppt_w/2"/>
                                              </p:val>
                                            </p:tav>
                                          </p:tavLst>
                                        </p:anim>
                                        <p:anim calcmode="lin" valueType="num">
                                          <p:cBhvr additive="base">
                                            <p:cTn id="118" dur="500"/>
                                            <p:tgtEl>
                                              <p:spTgt spid="14"/>
                                            </p:tgtEl>
                                            <p:attrNameLst>
                                              <p:attrName>ppt_y</p:attrName>
                                            </p:attrNameLst>
                                          </p:cBhvr>
                                          <p:tavLst>
                                            <p:tav tm="0">
                                              <p:val>
                                                <p:strVal val="ppt_y"/>
                                              </p:val>
                                            </p:tav>
                                            <p:tav tm="100000">
                                              <p:val>
                                                <p:strVal val="1+ppt_h/2"/>
                                              </p:val>
                                            </p:tav>
                                          </p:tavLst>
                                        </p:anim>
                                        <p:set>
                                          <p:cBhvr>
                                            <p:cTn id="119" dur="1" fill="hold">
                                              <p:stCondLst>
                                                <p:cond delay="499"/>
                                              </p:stCondLst>
                                            </p:cTn>
                                            <p:tgtEl>
                                              <p:spTgt spid="14"/>
                                            </p:tgtEl>
                                            <p:attrNameLst>
                                              <p:attrName>style.visibility</p:attrName>
                                            </p:attrNameLst>
                                          </p:cBhvr>
                                          <p:to>
                                            <p:strVal val="hidden"/>
                                          </p:to>
                                        </p:set>
                                      </p:childTnLst>
                                    </p:cTn>
                                  </p:par>
                                  <p:par>
                                    <p:cTn id="120" presetID="2" presetClass="exit" presetSubtype="6" fill="hold" grpId="1" nodeType="withEffect">
                                      <p:stCondLst>
                                        <p:cond delay="0"/>
                                      </p:stCondLst>
                                      <p:childTnLst>
                                        <p:anim calcmode="lin" valueType="num">
                                          <p:cBhvr additive="base">
                                            <p:cTn id="121" dur="500"/>
                                            <p:tgtEl>
                                              <p:spTgt spid="23"/>
                                            </p:tgtEl>
                                            <p:attrNameLst>
                                              <p:attrName>ppt_x</p:attrName>
                                            </p:attrNameLst>
                                          </p:cBhvr>
                                          <p:tavLst>
                                            <p:tav tm="0">
                                              <p:val>
                                                <p:strVal val="ppt_x"/>
                                              </p:val>
                                            </p:tav>
                                            <p:tav tm="100000">
                                              <p:val>
                                                <p:strVal val="1+ppt_w/2"/>
                                              </p:val>
                                            </p:tav>
                                          </p:tavLst>
                                        </p:anim>
                                        <p:anim calcmode="lin" valueType="num">
                                          <p:cBhvr additive="base">
                                            <p:cTn id="122" dur="500"/>
                                            <p:tgtEl>
                                              <p:spTgt spid="23"/>
                                            </p:tgtEl>
                                            <p:attrNameLst>
                                              <p:attrName>ppt_y</p:attrName>
                                            </p:attrNameLst>
                                          </p:cBhvr>
                                          <p:tavLst>
                                            <p:tav tm="0">
                                              <p:val>
                                                <p:strVal val="ppt_y"/>
                                              </p:val>
                                            </p:tav>
                                            <p:tav tm="100000">
                                              <p:val>
                                                <p:strVal val="1+ppt_h/2"/>
                                              </p:val>
                                            </p:tav>
                                          </p:tavLst>
                                        </p:anim>
                                        <p:set>
                                          <p:cBhvr>
                                            <p:cTn id="123" dur="1" fill="hold">
                                              <p:stCondLst>
                                                <p:cond delay="499"/>
                                              </p:stCondLst>
                                            </p:cTn>
                                            <p:tgtEl>
                                              <p:spTgt spid="23"/>
                                            </p:tgtEl>
                                            <p:attrNameLst>
                                              <p:attrName>style.visibility</p:attrName>
                                            </p:attrNameLst>
                                          </p:cBhvr>
                                          <p:to>
                                            <p:strVal val="hidden"/>
                                          </p:to>
                                        </p:set>
                                      </p:childTnLst>
                                    </p:cTn>
                                  </p:par>
                                  <p:par>
                                    <p:cTn id="124" presetID="2" presetClass="exit" presetSubtype="6" fill="hold" grpId="1" nodeType="withEffect">
                                      <p:stCondLst>
                                        <p:cond delay="0"/>
                                      </p:stCondLst>
                                      <p:childTnLst>
                                        <p:anim calcmode="lin" valueType="num">
                                          <p:cBhvr additive="base">
                                            <p:cTn id="125" dur="500"/>
                                            <p:tgtEl>
                                              <p:spTgt spid="20"/>
                                            </p:tgtEl>
                                            <p:attrNameLst>
                                              <p:attrName>ppt_x</p:attrName>
                                            </p:attrNameLst>
                                          </p:cBhvr>
                                          <p:tavLst>
                                            <p:tav tm="0">
                                              <p:val>
                                                <p:strVal val="ppt_x"/>
                                              </p:val>
                                            </p:tav>
                                            <p:tav tm="100000">
                                              <p:val>
                                                <p:strVal val="1+ppt_w/2"/>
                                              </p:val>
                                            </p:tav>
                                          </p:tavLst>
                                        </p:anim>
                                        <p:anim calcmode="lin" valueType="num">
                                          <p:cBhvr additive="base">
                                            <p:cTn id="126" dur="500"/>
                                            <p:tgtEl>
                                              <p:spTgt spid="20"/>
                                            </p:tgtEl>
                                            <p:attrNameLst>
                                              <p:attrName>ppt_y</p:attrName>
                                            </p:attrNameLst>
                                          </p:cBhvr>
                                          <p:tavLst>
                                            <p:tav tm="0">
                                              <p:val>
                                                <p:strVal val="ppt_y"/>
                                              </p:val>
                                            </p:tav>
                                            <p:tav tm="100000">
                                              <p:val>
                                                <p:strVal val="1+ppt_h/2"/>
                                              </p:val>
                                            </p:tav>
                                          </p:tavLst>
                                        </p:anim>
                                        <p:set>
                                          <p:cBhvr>
                                            <p:cTn id="127" dur="1" fill="hold">
                                              <p:stCondLst>
                                                <p:cond delay="499"/>
                                              </p:stCondLst>
                                            </p:cTn>
                                            <p:tgtEl>
                                              <p:spTgt spid="20"/>
                                            </p:tgtEl>
                                            <p:attrNameLst>
                                              <p:attrName>style.visibility</p:attrName>
                                            </p:attrNameLst>
                                          </p:cBhvr>
                                          <p:to>
                                            <p:strVal val="hidden"/>
                                          </p:to>
                                        </p:set>
                                      </p:childTnLst>
                                    </p:cTn>
                                  </p:par>
                                  <p:par>
                                    <p:cTn id="128" presetID="1" presetClass="exit" presetSubtype="0" fill="hold" grpId="0" nodeType="withEffect">
                                      <p:stCondLst>
                                        <p:cond delay="0"/>
                                      </p:stCondLst>
                                      <p:iterate type="lt">
                                        <p:tmAbs val="0"/>
                                      </p:iterate>
                                      <p:childTnLst>
                                        <p:set>
                                          <p:cBhvr>
                                            <p:cTn id="129" dur="1" fill="hold">
                                              <p:stCondLst>
                                                <p:cond delay="0"/>
                                              </p:stCondLst>
                                            </p:cTn>
                                            <p:tgtEl>
                                              <p:spTgt spid="19"/>
                                            </p:tgtEl>
                                            <p:attrNameLst>
                                              <p:attrName>style.visibility</p:attrName>
                                            </p:attrNameLst>
                                          </p:cBhvr>
                                          <p:to>
                                            <p:strVal val="hidden"/>
                                          </p:to>
                                        </p:set>
                                      </p:childTnLst>
                                    </p:cTn>
                                  </p:par>
                                  <p:par>
                                    <p:cTn id="130" presetID="1" presetClass="exit" presetSubtype="0" fill="hold" grpId="0" nodeType="withEffect">
                                      <p:stCondLst>
                                        <p:cond delay="0"/>
                                      </p:stCondLst>
                                      <p:iterate type="lt">
                                        <p:tmAbs val="0"/>
                                      </p:iterate>
                                      <p:childTnLst>
                                        <p:set>
                                          <p:cBhvr>
                                            <p:cTn id="131" dur="1" fill="hold">
                                              <p:stCondLst>
                                                <p:cond delay="0"/>
                                              </p:stCondLst>
                                            </p:cTn>
                                            <p:tgtEl>
                                              <p:spTgt spid="28"/>
                                            </p:tgtEl>
                                            <p:attrNameLst>
                                              <p:attrName>style.visibility</p:attrName>
                                            </p:attrNameLst>
                                          </p:cBhvr>
                                          <p:to>
                                            <p:strVal val="hidden"/>
                                          </p:to>
                                        </p:set>
                                      </p:childTnLst>
                                    </p:cTn>
                                  </p:par>
                                  <p:par>
                                    <p:cTn id="132" presetID="1" presetClass="exit" presetSubtype="0" fill="hold" grpId="0" nodeType="withEffect">
                                      <p:stCondLst>
                                        <p:cond delay="0"/>
                                      </p:stCondLst>
                                      <p:iterate type="lt">
                                        <p:tmAbs val="0"/>
                                      </p:iterate>
                                      <p:childTnLst>
                                        <p:set>
                                          <p:cBhvr>
                                            <p:cTn id="133"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p:bldP spid="19" grpId="1"/>
          <p:bldP spid="23" grpId="0" animBg="1"/>
          <p:bldP spid="23" grpId="1" animBg="1"/>
          <p:bldP spid="23" grpId="2" animBg="1"/>
          <p:bldP spid="23" grpId="3" animBg="1"/>
          <p:bldP spid="28" grpId="0"/>
          <p:bldP spid="28" grpId="1"/>
          <p:bldP spid="20" grpId="0" animBg="1"/>
          <p:bldP spid="20" grpId="1" animBg="1"/>
          <p:bldP spid="20" grpId="2" animBg="1"/>
          <p:bldP spid="20" grpId="3" animBg="1"/>
          <p:bldP spid="31" grpId="0"/>
          <p:bldP spid="3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50" fill="hold"/>
                                            <p:tgtEl>
                                              <p:spTgt spid="14"/>
                                            </p:tgtEl>
                                            <p:attrNameLst>
                                              <p:attrName>ppt_x</p:attrName>
                                            </p:attrNameLst>
                                          </p:cBhvr>
                                          <p:tavLst>
                                            <p:tav tm="0">
                                              <p:val>
                                                <p:strVal val="1+#ppt_w/2"/>
                                              </p:val>
                                            </p:tav>
                                            <p:tav tm="100000">
                                              <p:val>
                                                <p:strVal val="#ppt_x"/>
                                              </p:val>
                                            </p:tav>
                                          </p:tavLst>
                                        </p:anim>
                                        <p:anim calcmode="lin" valueType="num">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3" presetClass="entr" presetSubtype="16" fill="hold" grpId="3"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childTnLst>
                                    </p:cTn>
                                  </p:par>
                                  <p:par>
                                    <p:cTn id="17" presetID="23" presetClass="entr" presetSubtype="16" fill="hold" grpId="3"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childTnLst>
                                    </p:cTn>
                                  </p:par>
                                  <p:par>
                                    <p:cTn id="25" presetID="23" presetClass="entr" presetSubtype="16" fill="hold" grpId="3"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par>
                                    <p:cTn id="33" presetID="2" presetClass="entr" presetSubtype="6" accel="11429"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350" fill="hold"/>
                                            <p:tgtEl>
                                              <p:spTgt spid="15"/>
                                            </p:tgtEl>
                                            <p:attrNameLst>
                                              <p:attrName>ppt_x</p:attrName>
                                            </p:attrNameLst>
                                          </p:cBhvr>
                                          <p:tavLst>
                                            <p:tav tm="0">
                                              <p:val>
                                                <p:strVal val="1+#ppt_w/2"/>
                                              </p:val>
                                            </p:tav>
                                            <p:tav tm="100000">
                                              <p:val>
                                                <p:strVal val="#ppt_x"/>
                                              </p:val>
                                            </p:tav>
                                          </p:tavLst>
                                        </p:anim>
                                        <p:anim calcmode="lin" valueType="num">
                                          <p:cBhvr additive="base">
                                            <p:cTn id="36" dur="3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6" accel="11429"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350" fill="hold"/>
                                            <p:tgtEl>
                                              <p:spTgt spid="23"/>
                                            </p:tgtEl>
                                            <p:attrNameLst>
                                              <p:attrName>ppt_x</p:attrName>
                                            </p:attrNameLst>
                                          </p:cBhvr>
                                          <p:tavLst>
                                            <p:tav tm="0">
                                              <p:val>
                                                <p:strVal val="1+#ppt_w/2"/>
                                              </p:val>
                                            </p:tav>
                                            <p:tav tm="100000">
                                              <p:val>
                                                <p:strVal val="#ppt_x"/>
                                              </p:val>
                                            </p:tav>
                                          </p:tavLst>
                                        </p:anim>
                                        <p:anim calcmode="lin" valueType="num">
                                          <p:cBhvr additive="base">
                                            <p:cTn id="40" dur="35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6" accel="11429"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350" fill="hold"/>
                                            <p:tgtEl>
                                              <p:spTgt spid="24"/>
                                            </p:tgtEl>
                                            <p:attrNameLst>
                                              <p:attrName>ppt_x</p:attrName>
                                            </p:attrNameLst>
                                          </p:cBhvr>
                                          <p:tavLst>
                                            <p:tav tm="0">
                                              <p:val>
                                                <p:strVal val="1+#ppt_w/2"/>
                                              </p:val>
                                            </p:tav>
                                            <p:tav tm="100000">
                                              <p:val>
                                                <p:strVal val="#ppt_x"/>
                                              </p:val>
                                            </p:tav>
                                          </p:tavLst>
                                        </p:anim>
                                        <p:anim calcmode="lin" valueType="num">
                                          <p:cBhvr additive="base">
                                            <p:cTn id="44" dur="35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6" accel="11429"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350" fill="hold"/>
                                            <p:tgtEl>
                                              <p:spTgt spid="20"/>
                                            </p:tgtEl>
                                            <p:attrNameLst>
                                              <p:attrName>ppt_x</p:attrName>
                                            </p:attrNameLst>
                                          </p:cBhvr>
                                          <p:tavLst>
                                            <p:tav tm="0">
                                              <p:val>
                                                <p:strVal val="1+#ppt_w/2"/>
                                              </p:val>
                                            </p:tav>
                                            <p:tav tm="100000">
                                              <p:val>
                                                <p:strVal val="#ppt_x"/>
                                              </p:val>
                                            </p:tav>
                                          </p:tavLst>
                                        </p:anim>
                                        <p:anim calcmode="lin" valueType="num">
                                          <p:cBhvr additive="base">
                                            <p:cTn id="48" dur="35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6" accel="11429"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350" fill="hold"/>
                                            <p:tgtEl>
                                              <p:spTgt spid="21"/>
                                            </p:tgtEl>
                                            <p:attrNameLst>
                                              <p:attrName>ppt_x</p:attrName>
                                            </p:attrNameLst>
                                          </p:cBhvr>
                                          <p:tavLst>
                                            <p:tav tm="0">
                                              <p:val>
                                                <p:strVal val="1+#ppt_w/2"/>
                                              </p:val>
                                            </p:tav>
                                            <p:tav tm="100000">
                                              <p:val>
                                                <p:strVal val="#ppt_x"/>
                                              </p:val>
                                            </p:tav>
                                          </p:tavLst>
                                        </p:anim>
                                        <p:anim calcmode="lin" valueType="num">
                                          <p:cBhvr additive="base">
                                            <p:cTn id="52" dur="350" fill="hold"/>
                                            <p:tgtEl>
                                              <p:spTgt spid="21"/>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1" nodeType="afterEffect">
                                      <p:stCondLst>
                                        <p:cond delay="0"/>
                                      </p:stCondLst>
                                      <p:iterate type="lt">
                                        <p:tmAbs val="20"/>
                                      </p:iterate>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grpId="1" nodeType="withEffect">
                                      <p:stCondLst>
                                        <p:cond delay="0"/>
                                      </p:stCondLst>
                                      <p:iterate type="lt">
                                        <p:tmAbs val="20"/>
                                      </p:iterate>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iterate type="lt">
                                        <p:tmAbs val="20"/>
                                      </p:iterate>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xit" presetSubtype="544" fill="hold" grpId="2" nodeType="clickEffect">
                                      <p:stCondLst>
                                        <p:cond delay="0"/>
                                      </p:stCondLst>
                                      <p:childTnLst>
                                        <p:anim calcmode="lin" valueType="num">
                                          <p:cBhvr>
                                            <p:cTn id="63" dur="250"/>
                                            <p:tgtEl>
                                              <p:spTgt spid="14"/>
                                            </p:tgtEl>
                                            <p:attrNameLst>
                                              <p:attrName>ppt_w</p:attrName>
                                            </p:attrNameLst>
                                          </p:cBhvr>
                                          <p:tavLst>
                                            <p:tav tm="0">
                                              <p:val>
                                                <p:strVal val="ppt_w"/>
                                              </p:val>
                                            </p:tav>
                                            <p:tav tm="100000">
                                              <p:val>
                                                <p:fltVal val="0"/>
                                              </p:val>
                                            </p:tav>
                                          </p:tavLst>
                                        </p:anim>
                                        <p:anim calcmode="lin" valueType="num">
                                          <p:cBhvr>
                                            <p:cTn id="64" dur="250"/>
                                            <p:tgtEl>
                                              <p:spTgt spid="14"/>
                                            </p:tgtEl>
                                            <p:attrNameLst>
                                              <p:attrName>ppt_h</p:attrName>
                                            </p:attrNameLst>
                                          </p:cBhvr>
                                          <p:tavLst>
                                            <p:tav tm="0">
                                              <p:val>
                                                <p:strVal val="ppt_h"/>
                                              </p:val>
                                            </p:tav>
                                            <p:tav tm="100000">
                                              <p:val>
                                                <p:fltVal val="0"/>
                                              </p:val>
                                            </p:tav>
                                          </p:tavLst>
                                        </p:anim>
                                        <p:animEffect transition="out" filter="fade">
                                          <p:cBhvr>
                                            <p:cTn id="65" dur="250"/>
                                            <p:tgtEl>
                                              <p:spTgt spid="14"/>
                                            </p:tgtEl>
                                          </p:cBhvr>
                                        </p:animEffect>
                                        <p:anim calcmode="lin" valueType="num">
                                          <p:cBhvr>
                                            <p:cTn id="66" dur="250"/>
                                            <p:tgtEl>
                                              <p:spTgt spid="14"/>
                                            </p:tgtEl>
                                            <p:attrNameLst>
                                              <p:attrName>ppt_x</p:attrName>
                                            </p:attrNameLst>
                                          </p:cBhvr>
                                          <p:tavLst>
                                            <p:tav tm="0">
                                              <p:val>
                                                <p:strVal val="ppt_x"/>
                                              </p:val>
                                            </p:tav>
                                            <p:tav tm="100000">
                                              <p:val>
                                                <p:fltVal val="0.5"/>
                                              </p:val>
                                            </p:tav>
                                          </p:tavLst>
                                        </p:anim>
                                        <p:anim calcmode="lin" valueType="num">
                                          <p:cBhvr>
                                            <p:cTn id="67" dur="250"/>
                                            <p:tgtEl>
                                              <p:spTgt spid="14"/>
                                            </p:tgtEl>
                                            <p:attrNameLst>
                                              <p:attrName>ppt_y</p:attrName>
                                            </p:attrNameLst>
                                          </p:cBhvr>
                                          <p:tavLst>
                                            <p:tav tm="0">
                                              <p:val>
                                                <p:strVal val="ppt_y"/>
                                              </p:val>
                                            </p:tav>
                                            <p:tav tm="100000">
                                              <p:val>
                                                <p:fltVal val="0.5"/>
                                              </p:val>
                                            </p:tav>
                                          </p:tavLst>
                                        </p:anim>
                                        <p:set>
                                          <p:cBhvr>
                                            <p:cTn id="68" dur="1" fill="hold">
                                              <p:stCondLst>
                                                <p:cond delay="249"/>
                                              </p:stCondLst>
                                            </p:cTn>
                                            <p:tgtEl>
                                              <p:spTgt spid="14"/>
                                            </p:tgtEl>
                                            <p:attrNameLst>
                                              <p:attrName>style.visibility</p:attrName>
                                            </p:attrNameLst>
                                          </p:cBhvr>
                                          <p:to>
                                            <p:strVal val="hidden"/>
                                          </p:to>
                                        </p:set>
                                      </p:childTnLst>
                                    </p:cTn>
                                  </p:par>
                                  <p:par>
                                    <p:cTn id="69" presetID="53" presetClass="exit" presetSubtype="544" fill="hold" nodeType="withEffect">
                                      <p:stCondLst>
                                        <p:cond delay="0"/>
                                      </p:stCondLst>
                                      <p:childTnLst>
                                        <p:anim calcmode="lin" valueType="num">
                                          <p:cBhvr>
                                            <p:cTn id="70" dur="250"/>
                                            <p:tgtEl>
                                              <p:spTgt spid="15"/>
                                            </p:tgtEl>
                                            <p:attrNameLst>
                                              <p:attrName>ppt_w</p:attrName>
                                            </p:attrNameLst>
                                          </p:cBhvr>
                                          <p:tavLst>
                                            <p:tav tm="0">
                                              <p:val>
                                                <p:strVal val="ppt_w"/>
                                              </p:val>
                                            </p:tav>
                                            <p:tav tm="100000">
                                              <p:val>
                                                <p:fltVal val="0"/>
                                              </p:val>
                                            </p:tav>
                                          </p:tavLst>
                                        </p:anim>
                                        <p:anim calcmode="lin" valueType="num">
                                          <p:cBhvr>
                                            <p:cTn id="71" dur="250"/>
                                            <p:tgtEl>
                                              <p:spTgt spid="15"/>
                                            </p:tgtEl>
                                            <p:attrNameLst>
                                              <p:attrName>ppt_h</p:attrName>
                                            </p:attrNameLst>
                                          </p:cBhvr>
                                          <p:tavLst>
                                            <p:tav tm="0">
                                              <p:val>
                                                <p:strVal val="ppt_h"/>
                                              </p:val>
                                            </p:tav>
                                            <p:tav tm="100000">
                                              <p:val>
                                                <p:fltVal val="0"/>
                                              </p:val>
                                            </p:tav>
                                          </p:tavLst>
                                        </p:anim>
                                        <p:animEffect transition="out" filter="fade">
                                          <p:cBhvr>
                                            <p:cTn id="72" dur="250"/>
                                            <p:tgtEl>
                                              <p:spTgt spid="15"/>
                                            </p:tgtEl>
                                          </p:cBhvr>
                                        </p:animEffect>
                                        <p:anim calcmode="lin" valueType="num">
                                          <p:cBhvr>
                                            <p:cTn id="73" dur="250"/>
                                            <p:tgtEl>
                                              <p:spTgt spid="15"/>
                                            </p:tgtEl>
                                            <p:attrNameLst>
                                              <p:attrName>ppt_x</p:attrName>
                                            </p:attrNameLst>
                                          </p:cBhvr>
                                          <p:tavLst>
                                            <p:tav tm="0">
                                              <p:val>
                                                <p:strVal val="ppt_x"/>
                                              </p:val>
                                            </p:tav>
                                            <p:tav tm="100000">
                                              <p:val>
                                                <p:fltVal val="0.5"/>
                                              </p:val>
                                            </p:tav>
                                          </p:tavLst>
                                        </p:anim>
                                        <p:anim calcmode="lin" valueType="num">
                                          <p:cBhvr>
                                            <p:cTn id="74" dur="250"/>
                                            <p:tgtEl>
                                              <p:spTgt spid="15"/>
                                            </p:tgtEl>
                                            <p:attrNameLst>
                                              <p:attrName>ppt_y</p:attrName>
                                            </p:attrNameLst>
                                          </p:cBhvr>
                                          <p:tavLst>
                                            <p:tav tm="0">
                                              <p:val>
                                                <p:strVal val="ppt_y"/>
                                              </p:val>
                                            </p:tav>
                                            <p:tav tm="100000">
                                              <p:val>
                                                <p:fltVal val="0.5"/>
                                              </p:val>
                                            </p:tav>
                                          </p:tavLst>
                                        </p:anim>
                                        <p:set>
                                          <p:cBhvr>
                                            <p:cTn id="75" dur="1" fill="hold">
                                              <p:stCondLst>
                                                <p:cond delay="249"/>
                                              </p:stCondLst>
                                            </p:cTn>
                                            <p:tgtEl>
                                              <p:spTgt spid="15"/>
                                            </p:tgtEl>
                                            <p:attrNameLst>
                                              <p:attrName>style.visibility</p:attrName>
                                            </p:attrNameLst>
                                          </p:cBhvr>
                                          <p:to>
                                            <p:strVal val="hidden"/>
                                          </p:to>
                                        </p:set>
                                      </p:childTnLst>
                                    </p:cTn>
                                  </p:par>
                                  <p:par>
                                    <p:cTn id="76" presetID="2" presetClass="exit" presetSubtype="6" fill="hold" nodeType="withEffect">
                                      <p:stCondLst>
                                        <p:cond delay="0"/>
                                      </p:stCondLst>
                                      <p:childTnLst>
                                        <p:anim calcmode="lin" valueType="num">
                                          <p:cBhvr additive="base">
                                            <p:cTn id="77" dur="250"/>
                                            <p:tgtEl>
                                              <p:spTgt spid="15"/>
                                            </p:tgtEl>
                                            <p:attrNameLst>
                                              <p:attrName>ppt_x</p:attrName>
                                            </p:attrNameLst>
                                          </p:cBhvr>
                                          <p:tavLst>
                                            <p:tav tm="0">
                                              <p:val>
                                                <p:strVal val="ppt_x"/>
                                              </p:val>
                                            </p:tav>
                                            <p:tav tm="100000">
                                              <p:val>
                                                <p:strVal val="1+ppt_w/2"/>
                                              </p:val>
                                            </p:tav>
                                          </p:tavLst>
                                        </p:anim>
                                        <p:anim calcmode="lin" valueType="num">
                                          <p:cBhvr additive="base">
                                            <p:cTn id="78" dur="250"/>
                                            <p:tgtEl>
                                              <p:spTgt spid="15"/>
                                            </p:tgtEl>
                                            <p:attrNameLst>
                                              <p:attrName>ppt_y</p:attrName>
                                            </p:attrNameLst>
                                          </p:cBhvr>
                                          <p:tavLst>
                                            <p:tav tm="0">
                                              <p:val>
                                                <p:strVal val="ppt_y"/>
                                              </p:val>
                                            </p:tav>
                                            <p:tav tm="100000">
                                              <p:val>
                                                <p:strVal val="1+ppt_h/2"/>
                                              </p:val>
                                            </p:tav>
                                          </p:tavLst>
                                        </p:anim>
                                        <p:set>
                                          <p:cBhvr>
                                            <p:cTn id="79" dur="1" fill="hold">
                                              <p:stCondLst>
                                                <p:cond delay="249"/>
                                              </p:stCondLst>
                                            </p:cTn>
                                            <p:tgtEl>
                                              <p:spTgt spid="15"/>
                                            </p:tgtEl>
                                            <p:attrNameLst>
                                              <p:attrName>style.visibility</p:attrName>
                                            </p:attrNameLst>
                                          </p:cBhvr>
                                          <p:to>
                                            <p:strVal val="hidden"/>
                                          </p:to>
                                        </p:set>
                                      </p:childTnLst>
                                    </p:cTn>
                                  </p:par>
                                  <p:par>
                                    <p:cTn id="80" presetID="53" presetClass="exit" presetSubtype="544" fill="hold" grpId="2" nodeType="withEffect">
                                      <p:stCondLst>
                                        <p:cond delay="0"/>
                                      </p:stCondLst>
                                      <p:childTnLst>
                                        <p:anim calcmode="lin" valueType="num">
                                          <p:cBhvr>
                                            <p:cTn id="81" dur="250"/>
                                            <p:tgtEl>
                                              <p:spTgt spid="23"/>
                                            </p:tgtEl>
                                            <p:attrNameLst>
                                              <p:attrName>ppt_w</p:attrName>
                                            </p:attrNameLst>
                                          </p:cBhvr>
                                          <p:tavLst>
                                            <p:tav tm="0">
                                              <p:val>
                                                <p:strVal val="ppt_w"/>
                                              </p:val>
                                            </p:tav>
                                            <p:tav tm="100000">
                                              <p:val>
                                                <p:fltVal val="0"/>
                                              </p:val>
                                            </p:tav>
                                          </p:tavLst>
                                        </p:anim>
                                        <p:anim calcmode="lin" valueType="num">
                                          <p:cBhvr>
                                            <p:cTn id="82" dur="250"/>
                                            <p:tgtEl>
                                              <p:spTgt spid="23"/>
                                            </p:tgtEl>
                                            <p:attrNameLst>
                                              <p:attrName>ppt_h</p:attrName>
                                            </p:attrNameLst>
                                          </p:cBhvr>
                                          <p:tavLst>
                                            <p:tav tm="0">
                                              <p:val>
                                                <p:strVal val="ppt_h"/>
                                              </p:val>
                                            </p:tav>
                                            <p:tav tm="100000">
                                              <p:val>
                                                <p:fltVal val="0"/>
                                              </p:val>
                                            </p:tav>
                                          </p:tavLst>
                                        </p:anim>
                                        <p:animEffect transition="out" filter="fade">
                                          <p:cBhvr>
                                            <p:cTn id="83" dur="250"/>
                                            <p:tgtEl>
                                              <p:spTgt spid="23"/>
                                            </p:tgtEl>
                                          </p:cBhvr>
                                        </p:animEffect>
                                        <p:anim calcmode="lin" valueType="num">
                                          <p:cBhvr>
                                            <p:cTn id="84" dur="250"/>
                                            <p:tgtEl>
                                              <p:spTgt spid="23"/>
                                            </p:tgtEl>
                                            <p:attrNameLst>
                                              <p:attrName>ppt_x</p:attrName>
                                            </p:attrNameLst>
                                          </p:cBhvr>
                                          <p:tavLst>
                                            <p:tav tm="0">
                                              <p:val>
                                                <p:strVal val="ppt_x"/>
                                              </p:val>
                                            </p:tav>
                                            <p:tav tm="100000">
                                              <p:val>
                                                <p:fltVal val="0.5"/>
                                              </p:val>
                                            </p:tav>
                                          </p:tavLst>
                                        </p:anim>
                                        <p:anim calcmode="lin" valueType="num">
                                          <p:cBhvr>
                                            <p:cTn id="85" dur="250"/>
                                            <p:tgtEl>
                                              <p:spTgt spid="23"/>
                                            </p:tgtEl>
                                            <p:attrNameLst>
                                              <p:attrName>ppt_y</p:attrName>
                                            </p:attrNameLst>
                                          </p:cBhvr>
                                          <p:tavLst>
                                            <p:tav tm="0">
                                              <p:val>
                                                <p:strVal val="ppt_y"/>
                                              </p:val>
                                            </p:tav>
                                            <p:tav tm="100000">
                                              <p:val>
                                                <p:fltVal val="0.5"/>
                                              </p:val>
                                            </p:tav>
                                          </p:tavLst>
                                        </p:anim>
                                        <p:set>
                                          <p:cBhvr>
                                            <p:cTn id="86" dur="1" fill="hold">
                                              <p:stCondLst>
                                                <p:cond delay="249"/>
                                              </p:stCondLst>
                                            </p:cTn>
                                            <p:tgtEl>
                                              <p:spTgt spid="23"/>
                                            </p:tgtEl>
                                            <p:attrNameLst>
                                              <p:attrName>style.visibility</p:attrName>
                                            </p:attrNameLst>
                                          </p:cBhvr>
                                          <p:to>
                                            <p:strVal val="hidden"/>
                                          </p:to>
                                        </p:set>
                                      </p:childTnLst>
                                    </p:cTn>
                                  </p:par>
                                  <p:par>
                                    <p:cTn id="87" presetID="53" presetClass="exit" presetSubtype="544" fill="hold" nodeType="withEffect">
                                      <p:stCondLst>
                                        <p:cond delay="0"/>
                                      </p:stCondLst>
                                      <p:childTnLst>
                                        <p:anim calcmode="lin" valueType="num">
                                          <p:cBhvr>
                                            <p:cTn id="88" dur="250"/>
                                            <p:tgtEl>
                                              <p:spTgt spid="24"/>
                                            </p:tgtEl>
                                            <p:attrNameLst>
                                              <p:attrName>ppt_w</p:attrName>
                                            </p:attrNameLst>
                                          </p:cBhvr>
                                          <p:tavLst>
                                            <p:tav tm="0">
                                              <p:val>
                                                <p:strVal val="ppt_w"/>
                                              </p:val>
                                            </p:tav>
                                            <p:tav tm="100000">
                                              <p:val>
                                                <p:fltVal val="0"/>
                                              </p:val>
                                            </p:tav>
                                          </p:tavLst>
                                        </p:anim>
                                        <p:anim calcmode="lin" valueType="num">
                                          <p:cBhvr>
                                            <p:cTn id="89" dur="250"/>
                                            <p:tgtEl>
                                              <p:spTgt spid="24"/>
                                            </p:tgtEl>
                                            <p:attrNameLst>
                                              <p:attrName>ppt_h</p:attrName>
                                            </p:attrNameLst>
                                          </p:cBhvr>
                                          <p:tavLst>
                                            <p:tav tm="0">
                                              <p:val>
                                                <p:strVal val="ppt_h"/>
                                              </p:val>
                                            </p:tav>
                                            <p:tav tm="100000">
                                              <p:val>
                                                <p:fltVal val="0"/>
                                              </p:val>
                                            </p:tav>
                                          </p:tavLst>
                                        </p:anim>
                                        <p:animEffect transition="out" filter="fade">
                                          <p:cBhvr>
                                            <p:cTn id="90" dur="250"/>
                                            <p:tgtEl>
                                              <p:spTgt spid="24"/>
                                            </p:tgtEl>
                                          </p:cBhvr>
                                        </p:animEffect>
                                        <p:anim calcmode="lin" valueType="num">
                                          <p:cBhvr>
                                            <p:cTn id="91" dur="250"/>
                                            <p:tgtEl>
                                              <p:spTgt spid="24"/>
                                            </p:tgtEl>
                                            <p:attrNameLst>
                                              <p:attrName>ppt_x</p:attrName>
                                            </p:attrNameLst>
                                          </p:cBhvr>
                                          <p:tavLst>
                                            <p:tav tm="0">
                                              <p:val>
                                                <p:strVal val="ppt_x"/>
                                              </p:val>
                                            </p:tav>
                                            <p:tav tm="100000">
                                              <p:val>
                                                <p:fltVal val="0.5"/>
                                              </p:val>
                                            </p:tav>
                                          </p:tavLst>
                                        </p:anim>
                                        <p:anim calcmode="lin" valueType="num">
                                          <p:cBhvr>
                                            <p:cTn id="92" dur="250"/>
                                            <p:tgtEl>
                                              <p:spTgt spid="24"/>
                                            </p:tgtEl>
                                            <p:attrNameLst>
                                              <p:attrName>ppt_y</p:attrName>
                                            </p:attrNameLst>
                                          </p:cBhvr>
                                          <p:tavLst>
                                            <p:tav tm="0">
                                              <p:val>
                                                <p:strVal val="ppt_y"/>
                                              </p:val>
                                            </p:tav>
                                            <p:tav tm="100000">
                                              <p:val>
                                                <p:fltVal val="0.5"/>
                                              </p:val>
                                            </p:tav>
                                          </p:tavLst>
                                        </p:anim>
                                        <p:set>
                                          <p:cBhvr>
                                            <p:cTn id="93" dur="1" fill="hold">
                                              <p:stCondLst>
                                                <p:cond delay="249"/>
                                              </p:stCondLst>
                                            </p:cTn>
                                            <p:tgtEl>
                                              <p:spTgt spid="24"/>
                                            </p:tgtEl>
                                            <p:attrNameLst>
                                              <p:attrName>style.visibility</p:attrName>
                                            </p:attrNameLst>
                                          </p:cBhvr>
                                          <p:to>
                                            <p:strVal val="hidden"/>
                                          </p:to>
                                        </p:set>
                                      </p:childTnLst>
                                    </p:cTn>
                                  </p:par>
                                  <p:par>
                                    <p:cTn id="94" presetID="2" presetClass="exit" presetSubtype="6" fill="hold" nodeType="withEffect">
                                      <p:stCondLst>
                                        <p:cond delay="0"/>
                                      </p:stCondLst>
                                      <p:childTnLst>
                                        <p:anim calcmode="lin" valueType="num">
                                          <p:cBhvr additive="base">
                                            <p:cTn id="95" dur="250"/>
                                            <p:tgtEl>
                                              <p:spTgt spid="24"/>
                                            </p:tgtEl>
                                            <p:attrNameLst>
                                              <p:attrName>ppt_x</p:attrName>
                                            </p:attrNameLst>
                                          </p:cBhvr>
                                          <p:tavLst>
                                            <p:tav tm="0">
                                              <p:val>
                                                <p:strVal val="ppt_x"/>
                                              </p:val>
                                            </p:tav>
                                            <p:tav tm="100000">
                                              <p:val>
                                                <p:strVal val="1+ppt_w/2"/>
                                              </p:val>
                                            </p:tav>
                                          </p:tavLst>
                                        </p:anim>
                                        <p:anim calcmode="lin" valueType="num">
                                          <p:cBhvr additive="base">
                                            <p:cTn id="96" dur="250"/>
                                            <p:tgtEl>
                                              <p:spTgt spid="24"/>
                                            </p:tgtEl>
                                            <p:attrNameLst>
                                              <p:attrName>ppt_y</p:attrName>
                                            </p:attrNameLst>
                                          </p:cBhvr>
                                          <p:tavLst>
                                            <p:tav tm="0">
                                              <p:val>
                                                <p:strVal val="ppt_y"/>
                                              </p:val>
                                            </p:tav>
                                            <p:tav tm="100000">
                                              <p:val>
                                                <p:strVal val="1+ppt_h/2"/>
                                              </p:val>
                                            </p:tav>
                                          </p:tavLst>
                                        </p:anim>
                                        <p:set>
                                          <p:cBhvr>
                                            <p:cTn id="97" dur="1" fill="hold">
                                              <p:stCondLst>
                                                <p:cond delay="249"/>
                                              </p:stCondLst>
                                            </p:cTn>
                                            <p:tgtEl>
                                              <p:spTgt spid="24"/>
                                            </p:tgtEl>
                                            <p:attrNameLst>
                                              <p:attrName>style.visibility</p:attrName>
                                            </p:attrNameLst>
                                          </p:cBhvr>
                                          <p:to>
                                            <p:strVal val="hidden"/>
                                          </p:to>
                                        </p:set>
                                      </p:childTnLst>
                                    </p:cTn>
                                  </p:par>
                                  <p:par>
                                    <p:cTn id="98" presetID="53" presetClass="exit" presetSubtype="544" fill="hold" grpId="2" nodeType="withEffect">
                                      <p:stCondLst>
                                        <p:cond delay="0"/>
                                      </p:stCondLst>
                                      <p:childTnLst>
                                        <p:anim calcmode="lin" valueType="num">
                                          <p:cBhvr>
                                            <p:cTn id="99" dur="250"/>
                                            <p:tgtEl>
                                              <p:spTgt spid="20"/>
                                            </p:tgtEl>
                                            <p:attrNameLst>
                                              <p:attrName>ppt_w</p:attrName>
                                            </p:attrNameLst>
                                          </p:cBhvr>
                                          <p:tavLst>
                                            <p:tav tm="0">
                                              <p:val>
                                                <p:strVal val="ppt_w"/>
                                              </p:val>
                                            </p:tav>
                                            <p:tav tm="100000">
                                              <p:val>
                                                <p:fltVal val="0"/>
                                              </p:val>
                                            </p:tav>
                                          </p:tavLst>
                                        </p:anim>
                                        <p:anim calcmode="lin" valueType="num">
                                          <p:cBhvr>
                                            <p:cTn id="100" dur="250"/>
                                            <p:tgtEl>
                                              <p:spTgt spid="20"/>
                                            </p:tgtEl>
                                            <p:attrNameLst>
                                              <p:attrName>ppt_h</p:attrName>
                                            </p:attrNameLst>
                                          </p:cBhvr>
                                          <p:tavLst>
                                            <p:tav tm="0">
                                              <p:val>
                                                <p:strVal val="ppt_h"/>
                                              </p:val>
                                            </p:tav>
                                            <p:tav tm="100000">
                                              <p:val>
                                                <p:fltVal val="0"/>
                                              </p:val>
                                            </p:tav>
                                          </p:tavLst>
                                        </p:anim>
                                        <p:animEffect transition="out" filter="fade">
                                          <p:cBhvr>
                                            <p:cTn id="101" dur="250"/>
                                            <p:tgtEl>
                                              <p:spTgt spid="20"/>
                                            </p:tgtEl>
                                          </p:cBhvr>
                                        </p:animEffect>
                                        <p:anim calcmode="lin" valueType="num">
                                          <p:cBhvr>
                                            <p:cTn id="102" dur="250"/>
                                            <p:tgtEl>
                                              <p:spTgt spid="20"/>
                                            </p:tgtEl>
                                            <p:attrNameLst>
                                              <p:attrName>ppt_x</p:attrName>
                                            </p:attrNameLst>
                                          </p:cBhvr>
                                          <p:tavLst>
                                            <p:tav tm="0">
                                              <p:val>
                                                <p:strVal val="ppt_x"/>
                                              </p:val>
                                            </p:tav>
                                            <p:tav tm="100000">
                                              <p:val>
                                                <p:fltVal val="0.5"/>
                                              </p:val>
                                            </p:tav>
                                          </p:tavLst>
                                        </p:anim>
                                        <p:anim calcmode="lin" valueType="num">
                                          <p:cBhvr>
                                            <p:cTn id="103" dur="250"/>
                                            <p:tgtEl>
                                              <p:spTgt spid="20"/>
                                            </p:tgtEl>
                                            <p:attrNameLst>
                                              <p:attrName>ppt_y</p:attrName>
                                            </p:attrNameLst>
                                          </p:cBhvr>
                                          <p:tavLst>
                                            <p:tav tm="0">
                                              <p:val>
                                                <p:strVal val="ppt_y"/>
                                              </p:val>
                                            </p:tav>
                                            <p:tav tm="100000">
                                              <p:val>
                                                <p:fltVal val="0.5"/>
                                              </p:val>
                                            </p:tav>
                                          </p:tavLst>
                                        </p:anim>
                                        <p:set>
                                          <p:cBhvr>
                                            <p:cTn id="104" dur="1" fill="hold">
                                              <p:stCondLst>
                                                <p:cond delay="249"/>
                                              </p:stCondLst>
                                            </p:cTn>
                                            <p:tgtEl>
                                              <p:spTgt spid="20"/>
                                            </p:tgtEl>
                                            <p:attrNameLst>
                                              <p:attrName>style.visibility</p:attrName>
                                            </p:attrNameLst>
                                          </p:cBhvr>
                                          <p:to>
                                            <p:strVal val="hidden"/>
                                          </p:to>
                                        </p:set>
                                      </p:childTnLst>
                                    </p:cTn>
                                  </p:par>
                                  <p:par>
                                    <p:cTn id="105" presetID="53" presetClass="exit" presetSubtype="544" fill="hold" nodeType="withEffect">
                                      <p:stCondLst>
                                        <p:cond delay="0"/>
                                      </p:stCondLst>
                                      <p:childTnLst>
                                        <p:anim calcmode="lin" valueType="num">
                                          <p:cBhvr>
                                            <p:cTn id="106" dur="250"/>
                                            <p:tgtEl>
                                              <p:spTgt spid="21"/>
                                            </p:tgtEl>
                                            <p:attrNameLst>
                                              <p:attrName>ppt_w</p:attrName>
                                            </p:attrNameLst>
                                          </p:cBhvr>
                                          <p:tavLst>
                                            <p:tav tm="0">
                                              <p:val>
                                                <p:strVal val="ppt_w"/>
                                              </p:val>
                                            </p:tav>
                                            <p:tav tm="100000">
                                              <p:val>
                                                <p:fltVal val="0"/>
                                              </p:val>
                                            </p:tav>
                                          </p:tavLst>
                                        </p:anim>
                                        <p:anim calcmode="lin" valueType="num">
                                          <p:cBhvr>
                                            <p:cTn id="107" dur="250"/>
                                            <p:tgtEl>
                                              <p:spTgt spid="21"/>
                                            </p:tgtEl>
                                            <p:attrNameLst>
                                              <p:attrName>ppt_h</p:attrName>
                                            </p:attrNameLst>
                                          </p:cBhvr>
                                          <p:tavLst>
                                            <p:tav tm="0">
                                              <p:val>
                                                <p:strVal val="ppt_h"/>
                                              </p:val>
                                            </p:tav>
                                            <p:tav tm="100000">
                                              <p:val>
                                                <p:fltVal val="0"/>
                                              </p:val>
                                            </p:tav>
                                          </p:tavLst>
                                        </p:anim>
                                        <p:animEffect transition="out" filter="fade">
                                          <p:cBhvr>
                                            <p:cTn id="108" dur="250"/>
                                            <p:tgtEl>
                                              <p:spTgt spid="21"/>
                                            </p:tgtEl>
                                          </p:cBhvr>
                                        </p:animEffect>
                                        <p:anim calcmode="lin" valueType="num">
                                          <p:cBhvr>
                                            <p:cTn id="109" dur="250"/>
                                            <p:tgtEl>
                                              <p:spTgt spid="21"/>
                                            </p:tgtEl>
                                            <p:attrNameLst>
                                              <p:attrName>ppt_x</p:attrName>
                                            </p:attrNameLst>
                                          </p:cBhvr>
                                          <p:tavLst>
                                            <p:tav tm="0">
                                              <p:val>
                                                <p:strVal val="ppt_x"/>
                                              </p:val>
                                            </p:tav>
                                            <p:tav tm="100000">
                                              <p:val>
                                                <p:fltVal val="0.5"/>
                                              </p:val>
                                            </p:tav>
                                          </p:tavLst>
                                        </p:anim>
                                        <p:anim calcmode="lin" valueType="num">
                                          <p:cBhvr>
                                            <p:cTn id="110" dur="250"/>
                                            <p:tgtEl>
                                              <p:spTgt spid="21"/>
                                            </p:tgtEl>
                                            <p:attrNameLst>
                                              <p:attrName>ppt_y</p:attrName>
                                            </p:attrNameLst>
                                          </p:cBhvr>
                                          <p:tavLst>
                                            <p:tav tm="0">
                                              <p:val>
                                                <p:strVal val="ppt_y"/>
                                              </p:val>
                                            </p:tav>
                                            <p:tav tm="100000">
                                              <p:val>
                                                <p:fltVal val="0.5"/>
                                              </p:val>
                                            </p:tav>
                                          </p:tavLst>
                                        </p:anim>
                                        <p:set>
                                          <p:cBhvr>
                                            <p:cTn id="111" dur="1" fill="hold">
                                              <p:stCondLst>
                                                <p:cond delay="249"/>
                                              </p:stCondLst>
                                            </p:cTn>
                                            <p:tgtEl>
                                              <p:spTgt spid="21"/>
                                            </p:tgtEl>
                                            <p:attrNameLst>
                                              <p:attrName>style.visibility</p:attrName>
                                            </p:attrNameLst>
                                          </p:cBhvr>
                                          <p:to>
                                            <p:strVal val="hidden"/>
                                          </p:to>
                                        </p:set>
                                      </p:childTnLst>
                                    </p:cTn>
                                  </p:par>
                                  <p:par>
                                    <p:cTn id="112" presetID="2" presetClass="exit" presetSubtype="6" fill="hold" nodeType="withEffect">
                                      <p:stCondLst>
                                        <p:cond delay="0"/>
                                      </p:stCondLst>
                                      <p:childTnLst>
                                        <p:anim calcmode="lin" valueType="num">
                                          <p:cBhvr additive="base">
                                            <p:cTn id="113" dur="250"/>
                                            <p:tgtEl>
                                              <p:spTgt spid="21"/>
                                            </p:tgtEl>
                                            <p:attrNameLst>
                                              <p:attrName>ppt_x</p:attrName>
                                            </p:attrNameLst>
                                          </p:cBhvr>
                                          <p:tavLst>
                                            <p:tav tm="0">
                                              <p:val>
                                                <p:strVal val="ppt_x"/>
                                              </p:val>
                                            </p:tav>
                                            <p:tav tm="100000">
                                              <p:val>
                                                <p:strVal val="1+ppt_w/2"/>
                                              </p:val>
                                            </p:tav>
                                          </p:tavLst>
                                        </p:anim>
                                        <p:anim calcmode="lin" valueType="num">
                                          <p:cBhvr additive="base">
                                            <p:cTn id="114" dur="250"/>
                                            <p:tgtEl>
                                              <p:spTgt spid="21"/>
                                            </p:tgtEl>
                                            <p:attrNameLst>
                                              <p:attrName>ppt_y</p:attrName>
                                            </p:attrNameLst>
                                          </p:cBhvr>
                                          <p:tavLst>
                                            <p:tav tm="0">
                                              <p:val>
                                                <p:strVal val="ppt_y"/>
                                              </p:val>
                                            </p:tav>
                                            <p:tav tm="100000">
                                              <p:val>
                                                <p:strVal val="1+ppt_h/2"/>
                                              </p:val>
                                            </p:tav>
                                          </p:tavLst>
                                        </p:anim>
                                        <p:set>
                                          <p:cBhvr>
                                            <p:cTn id="115" dur="1" fill="hold">
                                              <p:stCondLst>
                                                <p:cond delay="249"/>
                                              </p:stCondLst>
                                            </p:cTn>
                                            <p:tgtEl>
                                              <p:spTgt spid="21"/>
                                            </p:tgtEl>
                                            <p:attrNameLst>
                                              <p:attrName>style.visibility</p:attrName>
                                            </p:attrNameLst>
                                          </p:cBhvr>
                                          <p:to>
                                            <p:strVal val="hidden"/>
                                          </p:to>
                                        </p:set>
                                      </p:childTnLst>
                                    </p:cTn>
                                  </p:par>
                                  <p:par>
                                    <p:cTn id="116" presetID="2" presetClass="exit" presetSubtype="6" fill="hold" grpId="1" nodeType="withEffect">
                                      <p:stCondLst>
                                        <p:cond delay="0"/>
                                      </p:stCondLst>
                                      <p:childTnLst>
                                        <p:anim calcmode="lin" valueType="num">
                                          <p:cBhvr additive="base">
                                            <p:cTn id="117" dur="500"/>
                                            <p:tgtEl>
                                              <p:spTgt spid="14"/>
                                            </p:tgtEl>
                                            <p:attrNameLst>
                                              <p:attrName>ppt_x</p:attrName>
                                            </p:attrNameLst>
                                          </p:cBhvr>
                                          <p:tavLst>
                                            <p:tav tm="0">
                                              <p:val>
                                                <p:strVal val="ppt_x"/>
                                              </p:val>
                                            </p:tav>
                                            <p:tav tm="100000">
                                              <p:val>
                                                <p:strVal val="1+ppt_w/2"/>
                                              </p:val>
                                            </p:tav>
                                          </p:tavLst>
                                        </p:anim>
                                        <p:anim calcmode="lin" valueType="num">
                                          <p:cBhvr additive="base">
                                            <p:cTn id="118" dur="500"/>
                                            <p:tgtEl>
                                              <p:spTgt spid="14"/>
                                            </p:tgtEl>
                                            <p:attrNameLst>
                                              <p:attrName>ppt_y</p:attrName>
                                            </p:attrNameLst>
                                          </p:cBhvr>
                                          <p:tavLst>
                                            <p:tav tm="0">
                                              <p:val>
                                                <p:strVal val="ppt_y"/>
                                              </p:val>
                                            </p:tav>
                                            <p:tav tm="100000">
                                              <p:val>
                                                <p:strVal val="1+ppt_h/2"/>
                                              </p:val>
                                            </p:tav>
                                          </p:tavLst>
                                        </p:anim>
                                        <p:set>
                                          <p:cBhvr>
                                            <p:cTn id="119" dur="1" fill="hold">
                                              <p:stCondLst>
                                                <p:cond delay="499"/>
                                              </p:stCondLst>
                                            </p:cTn>
                                            <p:tgtEl>
                                              <p:spTgt spid="14"/>
                                            </p:tgtEl>
                                            <p:attrNameLst>
                                              <p:attrName>style.visibility</p:attrName>
                                            </p:attrNameLst>
                                          </p:cBhvr>
                                          <p:to>
                                            <p:strVal val="hidden"/>
                                          </p:to>
                                        </p:set>
                                      </p:childTnLst>
                                    </p:cTn>
                                  </p:par>
                                  <p:par>
                                    <p:cTn id="120" presetID="2" presetClass="exit" presetSubtype="6" fill="hold" grpId="1" nodeType="withEffect">
                                      <p:stCondLst>
                                        <p:cond delay="0"/>
                                      </p:stCondLst>
                                      <p:childTnLst>
                                        <p:anim calcmode="lin" valueType="num">
                                          <p:cBhvr additive="base">
                                            <p:cTn id="121" dur="500"/>
                                            <p:tgtEl>
                                              <p:spTgt spid="23"/>
                                            </p:tgtEl>
                                            <p:attrNameLst>
                                              <p:attrName>ppt_x</p:attrName>
                                            </p:attrNameLst>
                                          </p:cBhvr>
                                          <p:tavLst>
                                            <p:tav tm="0">
                                              <p:val>
                                                <p:strVal val="ppt_x"/>
                                              </p:val>
                                            </p:tav>
                                            <p:tav tm="100000">
                                              <p:val>
                                                <p:strVal val="1+ppt_w/2"/>
                                              </p:val>
                                            </p:tav>
                                          </p:tavLst>
                                        </p:anim>
                                        <p:anim calcmode="lin" valueType="num">
                                          <p:cBhvr additive="base">
                                            <p:cTn id="122" dur="500"/>
                                            <p:tgtEl>
                                              <p:spTgt spid="23"/>
                                            </p:tgtEl>
                                            <p:attrNameLst>
                                              <p:attrName>ppt_y</p:attrName>
                                            </p:attrNameLst>
                                          </p:cBhvr>
                                          <p:tavLst>
                                            <p:tav tm="0">
                                              <p:val>
                                                <p:strVal val="ppt_y"/>
                                              </p:val>
                                            </p:tav>
                                            <p:tav tm="100000">
                                              <p:val>
                                                <p:strVal val="1+ppt_h/2"/>
                                              </p:val>
                                            </p:tav>
                                          </p:tavLst>
                                        </p:anim>
                                        <p:set>
                                          <p:cBhvr>
                                            <p:cTn id="123" dur="1" fill="hold">
                                              <p:stCondLst>
                                                <p:cond delay="499"/>
                                              </p:stCondLst>
                                            </p:cTn>
                                            <p:tgtEl>
                                              <p:spTgt spid="23"/>
                                            </p:tgtEl>
                                            <p:attrNameLst>
                                              <p:attrName>style.visibility</p:attrName>
                                            </p:attrNameLst>
                                          </p:cBhvr>
                                          <p:to>
                                            <p:strVal val="hidden"/>
                                          </p:to>
                                        </p:set>
                                      </p:childTnLst>
                                    </p:cTn>
                                  </p:par>
                                  <p:par>
                                    <p:cTn id="124" presetID="2" presetClass="exit" presetSubtype="6" fill="hold" grpId="1" nodeType="withEffect">
                                      <p:stCondLst>
                                        <p:cond delay="0"/>
                                      </p:stCondLst>
                                      <p:childTnLst>
                                        <p:anim calcmode="lin" valueType="num">
                                          <p:cBhvr additive="base">
                                            <p:cTn id="125" dur="500"/>
                                            <p:tgtEl>
                                              <p:spTgt spid="20"/>
                                            </p:tgtEl>
                                            <p:attrNameLst>
                                              <p:attrName>ppt_x</p:attrName>
                                            </p:attrNameLst>
                                          </p:cBhvr>
                                          <p:tavLst>
                                            <p:tav tm="0">
                                              <p:val>
                                                <p:strVal val="ppt_x"/>
                                              </p:val>
                                            </p:tav>
                                            <p:tav tm="100000">
                                              <p:val>
                                                <p:strVal val="1+ppt_w/2"/>
                                              </p:val>
                                            </p:tav>
                                          </p:tavLst>
                                        </p:anim>
                                        <p:anim calcmode="lin" valueType="num">
                                          <p:cBhvr additive="base">
                                            <p:cTn id="126" dur="500"/>
                                            <p:tgtEl>
                                              <p:spTgt spid="20"/>
                                            </p:tgtEl>
                                            <p:attrNameLst>
                                              <p:attrName>ppt_y</p:attrName>
                                            </p:attrNameLst>
                                          </p:cBhvr>
                                          <p:tavLst>
                                            <p:tav tm="0">
                                              <p:val>
                                                <p:strVal val="ppt_y"/>
                                              </p:val>
                                            </p:tav>
                                            <p:tav tm="100000">
                                              <p:val>
                                                <p:strVal val="1+ppt_h/2"/>
                                              </p:val>
                                            </p:tav>
                                          </p:tavLst>
                                        </p:anim>
                                        <p:set>
                                          <p:cBhvr>
                                            <p:cTn id="127" dur="1" fill="hold">
                                              <p:stCondLst>
                                                <p:cond delay="499"/>
                                              </p:stCondLst>
                                            </p:cTn>
                                            <p:tgtEl>
                                              <p:spTgt spid="20"/>
                                            </p:tgtEl>
                                            <p:attrNameLst>
                                              <p:attrName>style.visibility</p:attrName>
                                            </p:attrNameLst>
                                          </p:cBhvr>
                                          <p:to>
                                            <p:strVal val="hidden"/>
                                          </p:to>
                                        </p:set>
                                      </p:childTnLst>
                                    </p:cTn>
                                  </p:par>
                                  <p:par>
                                    <p:cTn id="128" presetID="1" presetClass="exit" presetSubtype="0" fill="hold" grpId="0" nodeType="withEffect">
                                      <p:stCondLst>
                                        <p:cond delay="0"/>
                                      </p:stCondLst>
                                      <p:iterate type="lt">
                                        <p:tmAbs val="0"/>
                                      </p:iterate>
                                      <p:childTnLst>
                                        <p:set>
                                          <p:cBhvr>
                                            <p:cTn id="129" dur="1" fill="hold">
                                              <p:stCondLst>
                                                <p:cond delay="0"/>
                                              </p:stCondLst>
                                            </p:cTn>
                                            <p:tgtEl>
                                              <p:spTgt spid="19"/>
                                            </p:tgtEl>
                                            <p:attrNameLst>
                                              <p:attrName>style.visibility</p:attrName>
                                            </p:attrNameLst>
                                          </p:cBhvr>
                                          <p:to>
                                            <p:strVal val="hidden"/>
                                          </p:to>
                                        </p:set>
                                      </p:childTnLst>
                                    </p:cTn>
                                  </p:par>
                                  <p:par>
                                    <p:cTn id="130" presetID="1" presetClass="exit" presetSubtype="0" fill="hold" grpId="0" nodeType="withEffect">
                                      <p:stCondLst>
                                        <p:cond delay="0"/>
                                      </p:stCondLst>
                                      <p:iterate type="lt">
                                        <p:tmAbs val="0"/>
                                      </p:iterate>
                                      <p:childTnLst>
                                        <p:set>
                                          <p:cBhvr>
                                            <p:cTn id="131" dur="1" fill="hold">
                                              <p:stCondLst>
                                                <p:cond delay="0"/>
                                              </p:stCondLst>
                                            </p:cTn>
                                            <p:tgtEl>
                                              <p:spTgt spid="28"/>
                                            </p:tgtEl>
                                            <p:attrNameLst>
                                              <p:attrName>style.visibility</p:attrName>
                                            </p:attrNameLst>
                                          </p:cBhvr>
                                          <p:to>
                                            <p:strVal val="hidden"/>
                                          </p:to>
                                        </p:set>
                                      </p:childTnLst>
                                    </p:cTn>
                                  </p:par>
                                  <p:par>
                                    <p:cTn id="132" presetID="1" presetClass="exit" presetSubtype="0" fill="hold" grpId="0" nodeType="withEffect">
                                      <p:stCondLst>
                                        <p:cond delay="0"/>
                                      </p:stCondLst>
                                      <p:iterate type="lt">
                                        <p:tmAbs val="0"/>
                                      </p:iterate>
                                      <p:childTnLst>
                                        <p:set>
                                          <p:cBhvr>
                                            <p:cTn id="133"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p:bldP spid="19" grpId="1"/>
          <p:bldP spid="23" grpId="0" animBg="1"/>
          <p:bldP spid="23" grpId="1" animBg="1"/>
          <p:bldP spid="23" grpId="2" animBg="1"/>
          <p:bldP spid="23" grpId="3" animBg="1"/>
          <p:bldP spid="28" grpId="0"/>
          <p:bldP spid="28" grpId="1"/>
          <p:bldP spid="20" grpId="0" animBg="1"/>
          <p:bldP spid="20" grpId="1" animBg="1"/>
          <p:bldP spid="20" grpId="2" animBg="1"/>
          <p:bldP spid="20" grpId="3" animBg="1"/>
          <p:bldP spid="31" grpId="0"/>
          <p:bldP spid="31"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3" y="228551"/>
            <a:ext cx="6130212" cy="1631216"/>
          </a:xfrm>
          <a:prstGeom prst="rect">
            <a:avLst/>
          </a:prstGeom>
          <a:noFill/>
        </p:spPr>
        <p:txBody>
          <a:bodyPr wrap="square">
            <a:spAutoFit/>
          </a:bodyPr>
          <a:lstStyle/>
          <a:p>
            <a:r>
              <a:rPr lang="en" sz="5000">
                <a:solidFill>
                  <a:schemeClr val="tx1"/>
                </a:solidFill>
                <a:latin typeface="Roboto" panose="02000000000000000000" pitchFamily="2" charset="0"/>
                <a:ea typeface="Roboto" panose="02000000000000000000" pitchFamily="2" charset="0"/>
              </a:rPr>
              <a:t>FINE</a:t>
            </a:r>
            <a:br>
              <a:rPr lang="en" sz="5000">
                <a:solidFill>
                  <a:schemeClr val="tx1"/>
                </a:solidFill>
                <a:latin typeface="Roboto" panose="02000000000000000000" pitchFamily="2" charset="0"/>
                <a:ea typeface="Roboto" panose="02000000000000000000" pitchFamily="2" charset="0"/>
              </a:rPr>
            </a:br>
            <a:r>
              <a:rPr lang="en" sz="5000">
                <a:solidFill>
                  <a:schemeClr val="tx1"/>
                </a:solidFill>
                <a:latin typeface="Roboto" panose="02000000000000000000" pitchFamily="2" charset="0"/>
                <a:ea typeface="Roboto" panose="02000000000000000000" pitchFamily="2" charset="0"/>
              </a:rPr>
              <a:t>TUNING </a:t>
            </a:r>
            <a:r>
              <a:rPr lang="en" sz="5000">
                <a:solidFill>
                  <a:srgbClr val="DEAD5D"/>
                </a:solidFill>
                <a:latin typeface="Roboto" panose="02000000000000000000" pitchFamily="2" charset="0"/>
                <a:ea typeface="Roboto" panose="02000000000000000000" pitchFamily="2" charset="0"/>
              </a:rPr>
              <a:t>BERT</a:t>
            </a:r>
            <a:endParaRPr lang="en-GB" sz="5000">
              <a:solidFill>
                <a:srgbClr val="DEAD5D"/>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36247" y="2802814"/>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866;p44">
            <a:extLst>
              <a:ext uri="{FF2B5EF4-FFF2-40B4-BE49-F238E27FC236}">
                <a16:creationId xmlns:a16="http://schemas.microsoft.com/office/drawing/2014/main" id="{7A91576B-07EB-3F47-6038-D4427172FD3F}"/>
              </a:ext>
            </a:extLst>
          </p:cNvPr>
          <p:cNvSpPr/>
          <p:nvPr/>
        </p:nvSpPr>
        <p:spPr>
          <a:xfrm>
            <a:off x="520441" y="3487233"/>
            <a:ext cx="3060705" cy="145679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grpSp>
        <p:nvGrpSpPr>
          <p:cNvPr id="15" name="Google Shape;870;p44">
            <a:extLst>
              <a:ext uri="{FF2B5EF4-FFF2-40B4-BE49-F238E27FC236}">
                <a16:creationId xmlns:a16="http://schemas.microsoft.com/office/drawing/2014/main" id="{F1E1E9C2-8309-F60C-6225-5D6A5775491E}"/>
              </a:ext>
            </a:extLst>
          </p:cNvPr>
          <p:cNvGrpSpPr/>
          <p:nvPr/>
        </p:nvGrpSpPr>
        <p:grpSpPr>
          <a:xfrm>
            <a:off x="644986" y="3586608"/>
            <a:ext cx="626440" cy="146317"/>
            <a:chOff x="2147366" y="4139382"/>
            <a:chExt cx="635280" cy="147600"/>
          </a:xfrm>
        </p:grpSpPr>
        <p:sp>
          <p:nvSpPr>
            <p:cNvPr id="16" name="Google Shape;871;p44">
              <a:extLst>
                <a:ext uri="{FF2B5EF4-FFF2-40B4-BE49-F238E27FC236}">
                  <a16:creationId xmlns:a16="http://schemas.microsoft.com/office/drawing/2014/main" id="{460261B5-E559-3FC1-A204-018D4BEA3A4E}"/>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7AF8B2E2-40BB-C76B-BC13-7F3D3339E7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ACD463EE-A5D7-3BC5-D776-B3C9ED7DF1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411;p25">
            <a:extLst>
              <a:ext uri="{FF2B5EF4-FFF2-40B4-BE49-F238E27FC236}">
                <a16:creationId xmlns:a16="http://schemas.microsoft.com/office/drawing/2014/main" id="{E3D778DE-A00A-C9AF-0300-20B2C0109F24}"/>
              </a:ext>
            </a:extLst>
          </p:cNvPr>
          <p:cNvSpPr txBox="1">
            <a:spLocks noGrp="1"/>
          </p:cNvSpPr>
          <p:nvPr>
            <p:ph type="title"/>
          </p:nvPr>
        </p:nvSpPr>
        <p:spPr>
          <a:xfrm>
            <a:off x="3005250" y="3478469"/>
            <a:ext cx="736628" cy="362593"/>
          </a:xfrm>
          <a:prstGeom prst="rect">
            <a:avLst/>
          </a:prstGeom>
        </p:spPr>
        <p:txBody>
          <a:bodyPr spcFirstLastPara="1" wrap="square" lIns="121900" tIns="121900" rIns="121900" bIns="121900" anchor="t" anchorCtr="0">
            <a:noAutofit/>
          </a:bodyPr>
          <a:lstStyle/>
          <a:p>
            <a:pPr algn="l"/>
            <a:r>
              <a:rPr lang="en-US" sz="1050" b="0">
                <a:solidFill>
                  <a:srgbClr val="DEAD5D"/>
                </a:solidFill>
                <a:latin typeface="Roboto Mono" panose="020B0604020202020204" charset="0"/>
                <a:ea typeface="Roboto Mono" panose="020B0604020202020204" charset="0"/>
                <a:cs typeface="Arial"/>
                <a:sym typeface="Arial"/>
              </a:rPr>
              <a:t>LOSS</a:t>
            </a:r>
            <a:endParaRPr lang="it-IT" sz="1400" b="0">
              <a:solidFill>
                <a:srgbClr val="EB8FD8"/>
              </a:solidFill>
              <a:latin typeface="Roboto Mono" panose="020B0604020202020204" charset="0"/>
              <a:ea typeface="Roboto Mono" panose="020B0604020202020204" charset="0"/>
            </a:endParaRPr>
          </a:p>
        </p:txBody>
      </p:sp>
      <p:sp>
        <p:nvSpPr>
          <p:cNvPr id="23" name="Google Shape;866;p44">
            <a:extLst>
              <a:ext uri="{FF2B5EF4-FFF2-40B4-BE49-F238E27FC236}">
                <a16:creationId xmlns:a16="http://schemas.microsoft.com/office/drawing/2014/main" id="{1BD5AE86-30A5-602E-1C20-3084A318EFB4}"/>
              </a:ext>
            </a:extLst>
          </p:cNvPr>
          <p:cNvSpPr/>
          <p:nvPr/>
        </p:nvSpPr>
        <p:spPr>
          <a:xfrm>
            <a:off x="4141956" y="2457305"/>
            <a:ext cx="3180826" cy="1467786"/>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mc:AlternateContent xmlns:mc="http://schemas.openxmlformats.org/markup-compatibility/2006" xmlns:a14="http://schemas.microsoft.com/office/drawing/2010/main">
        <mc:Choice Requires="a14">
          <p:sp>
            <p:nvSpPr>
              <p:cNvPr id="28" name="Google Shape;411;p25">
                <a:extLst>
                  <a:ext uri="{FF2B5EF4-FFF2-40B4-BE49-F238E27FC236}">
                    <a16:creationId xmlns:a16="http://schemas.microsoft.com/office/drawing/2014/main" id="{483F2239-6954-6C59-BE55-7344E346BAF8}"/>
                  </a:ext>
                </a:extLst>
              </p:cNvPr>
              <p:cNvSpPr txBox="1">
                <a:spLocks/>
              </p:cNvSpPr>
              <p:nvPr/>
            </p:nvSpPr>
            <p:spPr>
              <a:xfrm>
                <a:off x="4182794" y="2734359"/>
                <a:ext cx="3098376" cy="106320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We used </a:t>
                </a:r>
                <a:r>
                  <a:rPr lang="en-GB" sz="1400" b="0">
                    <a:solidFill>
                      <a:srgbClr val="DEAD5D"/>
                    </a:solidFill>
                    <a:latin typeface="Roboto Mono" panose="020B0604020202020204" charset="0"/>
                    <a:ea typeface="Roboto Mono" panose="020B0604020202020204" charset="0"/>
                  </a:rPr>
                  <a:t>Adam</a:t>
                </a:r>
                <a:r>
                  <a:rPr lang="en-GB" sz="1400" b="0">
                    <a:solidFill>
                      <a:schemeClr val="tx1"/>
                    </a:solidFill>
                    <a:latin typeface="Roboto Mono" panose="020B0604020202020204" charset="0"/>
                    <a:ea typeface="Roboto Mono" panose="020B0604020202020204" charset="0"/>
                  </a:rPr>
                  <a:t> with a learning rate of </a:t>
                </a:r>
                <a14:m>
                  <m:oMath xmlns:m="http://schemas.openxmlformats.org/officeDocument/2006/math">
                    <m:r>
                      <a:rPr lang="it-IT" sz="1400" b="0" i="1" smtClean="0">
                        <a:solidFill>
                          <a:schemeClr val="tx1"/>
                        </a:solidFill>
                        <a:latin typeface="Cambria Math" panose="02040503050406030204" pitchFamily="18" charset="0"/>
                        <a:ea typeface="Roboto Mono" panose="020B0604020202020204" charset="0"/>
                      </a:rPr>
                      <m:t>3×</m:t>
                    </m:r>
                    <m:sSup>
                      <m:sSupPr>
                        <m:ctrlPr>
                          <a:rPr lang="it-IT" sz="1400" b="0" i="1" smtClean="0">
                            <a:solidFill>
                              <a:schemeClr val="tx1"/>
                            </a:solidFill>
                            <a:latin typeface="Cambria Math" panose="02040503050406030204" pitchFamily="18" charset="0"/>
                            <a:ea typeface="Roboto Mono" panose="020B0604020202020204" charset="0"/>
                          </a:rPr>
                        </m:ctrlPr>
                      </m:sSupPr>
                      <m:e>
                        <m:r>
                          <a:rPr lang="it-IT" sz="1400" b="0" i="1" smtClean="0">
                            <a:solidFill>
                              <a:schemeClr val="tx1"/>
                            </a:solidFill>
                            <a:latin typeface="Cambria Math" panose="02040503050406030204" pitchFamily="18" charset="0"/>
                            <a:ea typeface="Roboto Mono" panose="020B0604020202020204" charset="0"/>
                          </a:rPr>
                          <m:t>10</m:t>
                        </m:r>
                      </m:e>
                      <m:sup>
                        <m:r>
                          <a:rPr lang="it-IT" sz="1400" b="0" i="1" smtClean="0">
                            <a:solidFill>
                              <a:schemeClr val="tx1"/>
                            </a:solidFill>
                            <a:latin typeface="Cambria Math" panose="02040503050406030204" pitchFamily="18" charset="0"/>
                            <a:ea typeface="Roboto Mono" panose="020B0604020202020204" charset="0"/>
                          </a:rPr>
                          <m:t>−5</m:t>
                        </m:r>
                      </m:sup>
                    </m:sSup>
                  </m:oMath>
                </a14:m>
                <a:r>
                  <a:rPr lang="en-GB" sz="1400" b="0">
                    <a:solidFill>
                      <a:schemeClr val="tx1"/>
                    </a:solidFill>
                    <a:latin typeface="Roboto Mono" panose="020B0604020202020204" charset="0"/>
                    <a:ea typeface="Roboto Mono" panose="020B0604020202020204" charset="0"/>
                  </a:rPr>
                  <a:t>. </a:t>
                </a:r>
              </a:p>
              <a:p>
                <a:pPr algn="l"/>
                <a:endParaRPr lang="en-GB" sz="1400" b="0">
                  <a:solidFill>
                    <a:schemeClr val="tx1"/>
                  </a:solidFill>
                  <a:latin typeface="Roboto Mono" panose="020B0604020202020204" charset="0"/>
                  <a:ea typeface="Roboto Mono" panose="020B0604020202020204" charset="0"/>
                </a:endParaRPr>
              </a:p>
              <a:p>
                <a:pPr algn="l"/>
                <a:r>
                  <a:rPr lang="en-GB" sz="1400" b="0">
                    <a:solidFill>
                      <a:schemeClr val="tx1"/>
                    </a:solidFill>
                    <a:latin typeface="Roboto Mono" panose="020B0604020202020204" charset="0"/>
                    <a:ea typeface="Roboto Mono" panose="020B0604020202020204" charset="0"/>
                  </a:rPr>
                  <a:t>The training lasted 10 </a:t>
                </a:r>
                <a:r>
                  <a:rPr lang="en-GB" sz="1400" b="0">
                    <a:solidFill>
                      <a:srgbClr val="DEAD5D"/>
                    </a:solidFill>
                    <a:latin typeface="Roboto Mono" panose="020B0604020202020204" charset="0"/>
                    <a:ea typeface="Roboto Mono" panose="020B0604020202020204" charset="0"/>
                  </a:rPr>
                  <a:t>epochs</a:t>
                </a:r>
                <a:r>
                  <a:rPr lang="en-GB" sz="1400" b="0">
                    <a:solidFill>
                      <a:schemeClr val="tx1"/>
                    </a:solidFill>
                    <a:latin typeface="Roboto Mono" panose="020B0604020202020204" charset="0"/>
                    <a:ea typeface="Roboto Mono" panose="020B0604020202020204" charset="0"/>
                  </a:rPr>
                  <a:t> in total</a:t>
                </a:r>
              </a:p>
            </p:txBody>
          </p:sp>
        </mc:Choice>
        <mc:Fallback xmlns="">
          <p:sp>
            <p:nvSpPr>
              <p:cNvPr id="28" name="Google Shape;411;p25">
                <a:extLst>
                  <a:ext uri="{FF2B5EF4-FFF2-40B4-BE49-F238E27FC236}">
                    <a16:creationId xmlns:a16="http://schemas.microsoft.com/office/drawing/2014/main" id="{483F2239-6954-6C59-BE55-7344E346BAF8}"/>
                  </a:ext>
                </a:extLst>
              </p:cNvPr>
              <p:cNvSpPr txBox="1">
                <a:spLocks noRot="1" noChangeAspect="1" noMove="1" noResize="1" noEditPoints="1" noAdjustHandles="1" noChangeArrowheads="1" noChangeShapeType="1" noTextEdit="1"/>
              </p:cNvSpPr>
              <p:nvPr/>
            </p:nvSpPr>
            <p:spPr>
              <a:xfrm>
                <a:off x="4182794" y="2734359"/>
                <a:ext cx="3098376" cy="1063205"/>
              </a:xfrm>
              <a:prstGeom prst="rect">
                <a:avLst/>
              </a:prstGeom>
              <a:blipFill>
                <a:blip r:embed="rId3"/>
                <a:stretch>
                  <a:fillRect b="-2299"/>
                </a:stretch>
              </a:blipFill>
              <a:ln>
                <a:noFill/>
              </a:ln>
            </p:spPr>
            <p:txBody>
              <a:bodyPr/>
              <a:lstStyle/>
              <a:p>
                <a:r>
                  <a:rPr lang="en-US">
                    <a:noFill/>
                  </a:rPr>
                  <a:t> </a:t>
                </a:r>
              </a:p>
            </p:txBody>
          </p:sp>
        </mc:Fallback>
      </mc:AlternateContent>
      <p:sp>
        <p:nvSpPr>
          <p:cNvPr id="20" name="Google Shape;866;p44">
            <a:extLst>
              <a:ext uri="{FF2B5EF4-FFF2-40B4-BE49-F238E27FC236}">
                <a16:creationId xmlns:a16="http://schemas.microsoft.com/office/drawing/2014/main" id="{624BE39C-5F0C-0992-D156-7A9EBF460C9E}"/>
              </a:ext>
            </a:extLst>
          </p:cNvPr>
          <p:cNvSpPr/>
          <p:nvPr/>
        </p:nvSpPr>
        <p:spPr>
          <a:xfrm>
            <a:off x="7979802" y="3429000"/>
            <a:ext cx="3383253" cy="1968373"/>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sp>
        <p:nvSpPr>
          <p:cNvPr id="31" name="Google Shape;411;p25">
            <a:extLst>
              <a:ext uri="{FF2B5EF4-FFF2-40B4-BE49-F238E27FC236}">
                <a16:creationId xmlns:a16="http://schemas.microsoft.com/office/drawing/2014/main" id="{A9838E1D-4054-C850-C5A9-4CBD32F36C9E}"/>
              </a:ext>
            </a:extLst>
          </p:cNvPr>
          <p:cNvSpPr txBox="1">
            <a:spLocks/>
          </p:cNvSpPr>
          <p:nvPr/>
        </p:nvSpPr>
        <p:spPr>
          <a:xfrm>
            <a:off x="8014548" y="3691207"/>
            <a:ext cx="3269778" cy="16253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400" b="0" err="1">
                <a:solidFill>
                  <a:schemeClr val="tx1"/>
                </a:solidFill>
                <a:latin typeface="Roboto Mono" panose="020B0604020202020204" charset="0"/>
                <a:ea typeface="Roboto Mono" panose="020B0604020202020204" charset="0"/>
              </a:rPr>
              <a:t>We</a:t>
            </a:r>
            <a:r>
              <a:rPr lang="it-IT" sz="1400" b="0">
                <a:solidFill>
                  <a:schemeClr val="tx1"/>
                </a:solidFill>
                <a:latin typeface="Roboto Mono" panose="020B0604020202020204" charset="0"/>
                <a:ea typeface="Roboto Mono" panose="020B0604020202020204" charset="0"/>
              </a:rPr>
              <a:t> </a:t>
            </a:r>
            <a:r>
              <a:rPr lang="it-IT" sz="1400" b="0" err="1">
                <a:solidFill>
                  <a:schemeClr val="tx1"/>
                </a:solidFill>
                <a:latin typeface="Roboto Mono" panose="020B0604020202020204" charset="0"/>
                <a:ea typeface="Roboto Mono" panose="020B0604020202020204" charset="0"/>
              </a:rPr>
              <a:t>used</a:t>
            </a:r>
            <a:r>
              <a:rPr lang="it-IT" sz="1400" b="0">
                <a:solidFill>
                  <a:schemeClr val="tx1"/>
                </a:solidFill>
                <a:latin typeface="Roboto Mono" panose="020B0604020202020204" charset="0"/>
                <a:ea typeface="Roboto Mono" panose="020B0604020202020204" charset="0"/>
              </a:rPr>
              <a:t> a </a:t>
            </a:r>
            <a:r>
              <a:rPr lang="it-IT" sz="1400" b="0" err="1">
                <a:solidFill>
                  <a:srgbClr val="DEAD5D"/>
                </a:solidFill>
                <a:latin typeface="Roboto Mono" panose="020B0604020202020204" charset="0"/>
                <a:ea typeface="Roboto Mono" panose="020B0604020202020204" charset="0"/>
              </a:rPr>
              <a:t>validation</a:t>
            </a:r>
            <a:r>
              <a:rPr lang="it-IT" sz="1400" b="0">
                <a:solidFill>
                  <a:srgbClr val="DEAD5D"/>
                </a:solidFill>
                <a:latin typeface="Roboto Mono" panose="020B0604020202020204" charset="0"/>
                <a:ea typeface="Roboto Mono" panose="020B0604020202020204" charset="0"/>
              </a:rPr>
              <a:t> set </a:t>
            </a:r>
            <a:r>
              <a:rPr lang="it-IT" sz="1400" b="0" err="1">
                <a:solidFill>
                  <a:schemeClr val="tx1"/>
                </a:solidFill>
                <a:latin typeface="Roboto Mono" panose="020B0604020202020204" charset="0"/>
                <a:ea typeface="Roboto Mono" panose="020B0604020202020204" charset="0"/>
              </a:rPr>
              <a:t>during</a:t>
            </a:r>
            <a:r>
              <a:rPr lang="it-IT" sz="1400" b="0">
                <a:solidFill>
                  <a:schemeClr val="tx1"/>
                </a:solidFill>
                <a:latin typeface="Roboto Mono" panose="020B0604020202020204" charset="0"/>
                <a:ea typeface="Roboto Mono" panose="020B0604020202020204" charset="0"/>
              </a:rPr>
              <a:t> the training </a:t>
            </a:r>
            <a:r>
              <a:rPr lang="it-IT" sz="1400" b="0" err="1">
                <a:solidFill>
                  <a:schemeClr val="tx1"/>
                </a:solidFill>
                <a:latin typeface="Roboto Mono" panose="020B0604020202020204" charset="0"/>
                <a:ea typeface="Roboto Mono" panose="020B0604020202020204" charset="0"/>
              </a:rPr>
              <a:t>phase</a:t>
            </a:r>
            <a:r>
              <a:rPr lang="it-IT" sz="1400" b="0">
                <a:solidFill>
                  <a:schemeClr val="tx1"/>
                </a:solidFill>
                <a:latin typeface="Roboto Mono" panose="020B0604020202020204" charset="0"/>
                <a:ea typeface="Roboto Mono" panose="020B0604020202020204" charset="0"/>
              </a:rPr>
              <a:t>.</a:t>
            </a:r>
          </a:p>
          <a:p>
            <a:pPr algn="l"/>
            <a:r>
              <a:rPr lang="it-IT" sz="1400" b="0" err="1">
                <a:solidFill>
                  <a:schemeClr val="tx1"/>
                </a:solidFill>
                <a:latin typeface="Roboto Mono" panose="020B0604020202020204" charset="0"/>
                <a:ea typeface="Roboto Mono" panose="020B0604020202020204" charset="0"/>
              </a:rPr>
              <a:t>Final</a:t>
            </a:r>
            <a:r>
              <a:rPr lang="it-IT" sz="1400" b="0">
                <a:solidFill>
                  <a:schemeClr val="tx1"/>
                </a:solidFill>
                <a:latin typeface="Roboto Mono" panose="020B0604020202020204" charset="0"/>
                <a:ea typeface="Roboto Mono" panose="020B0604020202020204" charset="0"/>
              </a:rPr>
              <a:t> </a:t>
            </a:r>
            <a:r>
              <a:rPr lang="it-IT" sz="1400" b="0" err="1">
                <a:solidFill>
                  <a:schemeClr val="tx1"/>
                </a:solidFill>
                <a:latin typeface="Roboto Mono" panose="020B0604020202020204" charset="0"/>
                <a:ea typeface="Roboto Mono" panose="020B0604020202020204" charset="0"/>
              </a:rPr>
              <a:t>evaluations</a:t>
            </a:r>
            <a:r>
              <a:rPr lang="it-IT" sz="1400" b="0">
                <a:solidFill>
                  <a:schemeClr val="tx1"/>
                </a:solidFill>
                <a:latin typeface="Roboto Mono" panose="020B0604020202020204" charset="0"/>
                <a:ea typeface="Roboto Mono" panose="020B0604020202020204" charset="0"/>
              </a:rPr>
              <a:t> </a:t>
            </a:r>
            <a:r>
              <a:rPr lang="it-IT" sz="1400" b="0" err="1">
                <a:solidFill>
                  <a:schemeClr val="tx1"/>
                </a:solidFill>
                <a:latin typeface="Roboto Mono" panose="020B0604020202020204" charset="0"/>
                <a:ea typeface="Roboto Mono" panose="020B0604020202020204" charset="0"/>
              </a:rPr>
              <a:t>scored</a:t>
            </a:r>
            <a:r>
              <a:rPr lang="it-IT" sz="1400" b="0">
                <a:solidFill>
                  <a:schemeClr val="tx1"/>
                </a:solidFill>
                <a:latin typeface="Roboto Mono" panose="020B0604020202020204" charset="0"/>
                <a:ea typeface="Roboto Mono" panose="020B0604020202020204" charset="0"/>
              </a:rPr>
              <a:t> a </a:t>
            </a:r>
            <a:r>
              <a:rPr lang="it-IT" sz="1400" b="0">
                <a:solidFill>
                  <a:srgbClr val="DEAD5D"/>
                </a:solidFill>
                <a:latin typeface="Roboto Mono" panose="020B0604020202020204" charset="0"/>
                <a:ea typeface="Roboto Mono" panose="020B0604020202020204" charset="0"/>
              </a:rPr>
              <a:t>joint </a:t>
            </a:r>
            <a:r>
              <a:rPr lang="it-IT" sz="1400" b="0" err="1">
                <a:solidFill>
                  <a:srgbClr val="DEAD5D"/>
                </a:solidFill>
                <a:latin typeface="Roboto Mono" panose="020B0604020202020204" charset="0"/>
                <a:ea typeface="Roboto Mono" panose="020B0604020202020204" charset="0"/>
              </a:rPr>
              <a:t>validation</a:t>
            </a:r>
            <a:r>
              <a:rPr lang="it-IT" sz="1400" b="0">
                <a:solidFill>
                  <a:srgbClr val="DEAD5D"/>
                </a:solidFill>
                <a:latin typeface="Roboto Mono" panose="020B0604020202020204" charset="0"/>
                <a:ea typeface="Roboto Mono" panose="020B0604020202020204" charset="0"/>
              </a:rPr>
              <a:t> </a:t>
            </a:r>
            <a:r>
              <a:rPr lang="it-IT" sz="1400" b="0" err="1">
                <a:solidFill>
                  <a:srgbClr val="DEAD5D"/>
                </a:solidFill>
                <a:latin typeface="Roboto Mono" panose="020B0604020202020204" charset="0"/>
                <a:ea typeface="Roboto Mono" panose="020B0604020202020204" charset="0"/>
              </a:rPr>
              <a:t>loss</a:t>
            </a:r>
            <a:r>
              <a:rPr lang="it-IT" sz="1400" b="0">
                <a:solidFill>
                  <a:srgbClr val="DEAD5D"/>
                </a:solidFill>
                <a:latin typeface="Roboto Mono" panose="020B0604020202020204" charset="0"/>
                <a:ea typeface="Roboto Mono" panose="020B0604020202020204" charset="0"/>
              </a:rPr>
              <a:t> </a:t>
            </a:r>
            <a:r>
              <a:rPr lang="it-IT" sz="1400" b="0">
                <a:solidFill>
                  <a:schemeClr val="tx1"/>
                </a:solidFill>
                <a:latin typeface="Roboto Mono" panose="020B0604020202020204" charset="0"/>
                <a:ea typeface="Roboto Mono" panose="020B0604020202020204" charset="0"/>
              </a:rPr>
              <a:t>of 0.1434 and an </a:t>
            </a:r>
            <a:r>
              <a:rPr lang="it-IT" sz="1400" b="0" err="1">
                <a:solidFill>
                  <a:srgbClr val="DEAD5D"/>
                </a:solidFill>
                <a:latin typeface="Roboto Mono" panose="020B0604020202020204" charset="0"/>
                <a:ea typeface="Roboto Mono" panose="020B0604020202020204" charset="0"/>
              </a:rPr>
              <a:t>accuracy</a:t>
            </a:r>
            <a:r>
              <a:rPr lang="it-IT" sz="1400" b="0">
                <a:solidFill>
                  <a:schemeClr val="tx1"/>
                </a:solidFill>
                <a:latin typeface="Roboto Mono" panose="020B0604020202020204" charset="0"/>
                <a:ea typeface="Roboto Mono" panose="020B0604020202020204" charset="0"/>
              </a:rPr>
              <a:t> of 98.8% and 98.7% on </a:t>
            </a:r>
            <a:r>
              <a:rPr lang="it-IT" sz="1400" b="0" err="1">
                <a:solidFill>
                  <a:srgbClr val="DEAD5D"/>
                </a:solidFill>
                <a:latin typeface="Roboto Mono" panose="020B0604020202020204" charset="0"/>
                <a:ea typeface="Roboto Mono" panose="020B0604020202020204" charset="0"/>
              </a:rPr>
              <a:t>intent</a:t>
            </a:r>
            <a:r>
              <a:rPr lang="it-IT" sz="1400" b="0">
                <a:solidFill>
                  <a:srgbClr val="DEAD5D"/>
                </a:solidFill>
                <a:latin typeface="Roboto Mono" panose="020B0604020202020204" charset="0"/>
                <a:ea typeface="Roboto Mono" panose="020B0604020202020204" charset="0"/>
              </a:rPr>
              <a:t> </a:t>
            </a:r>
            <a:r>
              <a:rPr lang="it-IT" sz="1400" b="0" err="1">
                <a:solidFill>
                  <a:srgbClr val="DEAD5D"/>
                </a:solidFill>
                <a:latin typeface="Roboto Mono" panose="020B0604020202020204" charset="0"/>
                <a:ea typeface="Roboto Mono" panose="020B0604020202020204" charset="0"/>
              </a:rPr>
              <a:t>recognition</a:t>
            </a:r>
            <a:r>
              <a:rPr lang="it-IT" sz="1400" b="0">
                <a:solidFill>
                  <a:schemeClr val="tx1"/>
                </a:solidFill>
                <a:latin typeface="Roboto Mono" panose="020B0604020202020204" charset="0"/>
                <a:ea typeface="Roboto Mono" panose="020B0604020202020204" charset="0"/>
              </a:rPr>
              <a:t> and </a:t>
            </a:r>
            <a:r>
              <a:rPr lang="it-IT" sz="1400" b="0">
                <a:solidFill>
                  <a:srgbClr val="DEAD5D"/>
                </a:solidFill>
                <a:latin typeface="Roboto Mono" panose="020B0604020202020204" charset="0"/>
                <a:ea typeface="Roboto Mono" panose="020B0604020202020204" charset="0"/>
              </a:rPr>
              <a:t>slot filling</a:t>
            </a:r>
            <a:r>
              <a:rPr lang="it-IT" sz="1400" b="0">
                <a:solidFill>
                  <a:schemeClr val="tx1"/>
                </a:solidFill>
                <a:latin typeface="Roboto Mono" panose="020B0604020202020204" charset="0"/>
                <a:ea typeface="Roboto Mono" panose="020B0604020202020204" charset="0"/>
              </a:rPr>
              <a:t> </a:t>
            </a:r>
            <a:r>
              <a:rPr lang="it-IT" sz="1400" b="0" err="1">
                <a:solidFill>
                  <a:schemeClr val="tx1"/>
                </a:solidFill>
                <a:latin typeface="Roboto Mono" panose="020B0604020202020204" charset="0"/>
                <a:ea typeface="Roboto Mono" panose="020B0604020202020204" charset="0"/>
              </a:rPr>
              <a:t>respectively</a:t>
            </a:r>
            <a:endParaRPr lang="en-GB" sz="1400" b="0">
              <a:solidFill>
                <a:schemeClr val="tx1"/>
              </a:solidFill>
              <a:latin typeface="Roboto Mono" panose="020B0604020202020204" charset="0"/>
              <a:ea typeface="Roboto Mono" panose="020B0604020202020204" charset="0"/>
            </a:endParaRPr>
          </a:p>
          <a:p>
            <a:endParaRPr lang="en-GB" sz="1400">
              <a:solidFill>
                <a:schemeClr val="tx1"/>
              </a:solidFill>
              <a:latin typeface="Roboto Mono" panose="020B0604020202020204" charset="0"/>
              <a:ea typeface="Roboto Mono" panose="020B0604020202020204" charset="0"/>
            </a:endParaRPr>
          </a:p>
        </p:txBody>
      </p:sp>
      <p:sp>
        <p:nvSpPr>
          <p:cNvPr id="46" name="Google Shape;411;p25">
            <a:extLst>
              <a:ext uri="{FF2B5EF4-FFF2-40B4-BE49-F238E27FC236}">
                <a16:creationId xmlns:a16="http://schemas.microsoft.com/office/drawing/2014/main" id="{176E6E7E-6BED-3053-6945-B52A72FB8345}"/>
              </a:ext>
            </a:extLst>
          </p:cNvPr>
          <p:cNvSpPr txBox="1">
            <a:spLocks/>
          </p:cNvSpPr>
          <p:nvPr/>
        </p:nvSpPr>
        <p:spPr>
          <a:xfrm>
            <a:off x="545193" y="3755853"/>
            <a:ext cx="3098376" cy="142105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As a loss function, we used the </a:t>
            </a:r>
            <a:r>
              <a:rPr lang="en-GB" sz="1400" b="0">
                <a:solidFill>
                  <a:srgbClr val="DEAD5D"/>
                </a:solidFill>
                <a:latin typeface="Roboto Mono" panose="020B0604020202020204" charset="0"/>
                <a:ea typeface="Roboto Mono" panose="020B0604020202020204" charset="0"/>
              </a:rPr>
              <a:t>Sparse Categorical Cross-Entropy </a:t>
            </a:r>
            <a:r>
              <a:rPr lang="en-GB" sz="1400" b="0">
                <a:solidFill>
                  <a:schemeClr val="tx1"/>
                </a:solidFill>
                <a:latin typeface="Roboto Mono" panose="020B0604020202020204" charset="0"/>
                <a:ea typeface="Roboto Mono" panose="020B0604020202020204" charset="0"/>
              </a:rPr>
              <a:t>for multiclass classification </a:t>
            </a:r>
          </a:p>
        </p:txBody>
      </p:sp>
      <p:sp>
        <p:nvSpPr>
          <p:cNvPr id="48" name="Google Shape;411;p25">
            <a:extLst>
              <a:ext uri="{FF2B5EF4-FFF2-40B4-BE49-F238E27FC236}">
                <a16:creationId xmlns:a16="http://schemas.microsoft.com/office/drawing/2014/main" id="{21F37923-25BD-2CE6-2428-85B66192A917}"/>
              </a:ext>
            </a:extLst>
          </p:cNvPr>
          <p:cNvSpPr txBox="1">
            <a:spLocks/>
          </p:cNvSpPr>
          <p:nvPr/>
        </p:nvSpPr>
        <p:spPr>
          <a:xfrm>
            <a:off x="6348351" y="2448425"/>
            <a:ext cx="1043005" cy="38473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US" sz="1050" b="0">
                <a:solidFill>
                  <a:srgbClr val="DEAD5D"/>
                </a:solidFill>
                <a:latin typeface="Roboto Mono" panose="020B0604020202020204" charset="0"/>
                <a:ea typeface="Roboto Mono" panose="020B0604020202020204" charset="0"/>
                <a:cs typeface="Arial"/>
                <a:sym typeface="Arial"/>
              </a:rPr>
              <a:t>OPTIMIZER</a:t>
            </a:r>
            <a:endParaRPr lang="it-IT" sz="1400" b="0">
              <a:solidFill>
                <a:srgbClr val="EB8FD8"/>
              </a:solidFill>
              <a:latin typeface="Roboto Mono" panose="020B0604020202020204" charset="0"/>
              <a:ea typeface="Roboto Mono" panose="020B0604020202020204" charset="0"/>
            </a:endParaRPr>
          </a:p>
        </p:txBody>
      </p:sp>
      <p:sp>
        <p:nvSpPr>
          <p:cNvPr id="49" name="Google Shape;411;p25">
            <a:extLst>
              <a:ext uri="{FF2B5EF4-FFF2-40B4-BE49-F238E27FC236}">
                <a16:creationId xmlns:a16="http://schemas.microsoft.com/office/drawing/2014/main" id="{14C4EB48-CDDD-505E-6390-7A34083CD2E6}"/>
              </a:ext>
            </a:extLst>
          </p:cNvPr>
          <p:cNvSpPr txBox="1">
            <a:spLocks/>
          </p:cNvSpPr>
          <p:nvPr/>
        </p:nvSpPr>
        <p:spPr>
          <a:xfrm>
            <a:off x="10157548" y="3429000"/>
            <a:ext cx="1221679" cy="38473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US" sz="1050" b="0">
                <a:solidFill>
                  <a:srgbClr val="DEAD5D"/>
                </a:solidFill>
                <a:latin typeface="Roboto Mono" panose="020B0604020202020204" charset="0"/>
                <a:ea typeface="Roboto Mono" panose="020B0604020202020204" charset="0"/>
                <a:cs typeface="Arial"/>
                <a:sym typeface="Arial"/>
              </a:rPr>
              <a:t>PERFORMANCES</a:t>
            </a:r>
            <a:endParaRPr lang="it-IT" sz="1400" b="0">
              <a:solidFill>
                <a:srgbClr val="EB8FD8"/>
              </a:solidFill>
              <a:latin typeface="Roboto Mono" panose="020B0604020202020204" charset="0"/>
              <a:ea typeface="Roboto Mono" panose="020B0604020202020204" charset="0"/>
            </a:endParaRPr>
          </a:p>
        </p:txBody>
      </p:sp>
      <p:grpSp>
        <p:nvGrpSpPr>
          <p:cNvPr id="32" name="Google Shape;870;p44">
            <a:extLst>
              <a:ext uri="{FF2B5EF4-FFF2-40B4-BE49-F238E27FC236}">
                <a16:creationId xmlns:a16="http://schemas.microsoft.com/office/drawing/2014/main" id="{9D8C5241-3DF6-FBBA-71F4-D693C6CF0883}"/>
              </a:ext>
            </a:extLst>
          </p:cNvPr>
          <p:cNvGrpSpPr/>
          <p:nvPr/>
        </p:nvGrpSpPr>
        <p:grpSpPr>
          <a:xfrm>
            <a:off x="4268439" y="2559080"/>
            <a:ext cx="626440" cy="146317"/>
            <a:chOff x="2147366" y="4139382"/>
            <a:chExt cx="635280" cy="147600"/>
          </a:xfrm>
        </p:grpSpPr>
        <p:sp>
          <p:nvSpPr>
            <p:cNvPr id="33" name="Google Shape;871;p44">
              <a:extLst>
                <a:ext uri="{FF2B5EF4-FFF2-40B4-BE49-F238E27FC236}">
                  <a16:creationId xmlns:a16="http://schemas.microsoft.com/office/drawing/2014/main" id="{D4A0C95B-BDDF-6352-8FBE-BB903DBCEE07}"/>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872;p44">
              <a:extLst>
                <a:ext uri="{FF2B5EF4-FFF2-40B4-BE49-F238E27FC236}">
                  <a16:creationId xmlns:a16="http://schemas.microsoft.com/office/drawing/2014/main" id="{A3294C1C-E64B-CACB-79A9-2948CD5D208A}"/>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873;p44">
              <a:extLst>
                <a:ext uri="{FF2B5EF4-FFF2-40B4-BE49-F238E27FC236}">
                  <a16:creationId xmlns:a16="http://schemas.microsoft.com/office/drawing/2014/main" id="{1D6970E4-97D8-8D73-B6E9-374F9B0A0035}"/>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6" name="Google Shape;870;p44">
            <a:extLst>
              <a:ext uri="{FF2B5EF4-FFF2-40B4-BE49-F238E27FC236}">
                <a16:creationId xmlns:a16="http://schemas.microsoft.com/office/drawing/2014/main" id="{F2956CF4-B9C8-3FA6-72FE-D7694A1DBE27}"/>
              </a:ext>
            </a:extLst>
          </p:cNvPr>
          <p:cNvGrpSpPr/>
          <p:nvPr/>
        </p:nvGrpSpPr>
        <p:grpSpPr>
          <a:xfrm>
            <a:off x="8103704" y="3524312"/>
            <a:ext cx="626440" cy="146317"/>
            <a:chOff x="2147366" y="4139382"/>
            <a:chExt cx="635280" cy="147600"/>
          </a:xfrm>
        </p:grpSpPr>
        <p:sp>
          <p:nvSpPr>
            <p:cNvPr id="37" name="Google Shape;871;p44">
              <a:extLst>
                <a:ext uri="{FF2B5EF4-FFF2-40B4-BE49-F238E27FC236}">
                  <a16:creationId xmlns:a16="http://schemas.microsoft.com/office/drawing/2014/main" id="{8BD695E7-2E55-B471-49CA-A6AFBC37918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872;p44">
              <a:extLst>
                <a:ext uri="{FF2B5EF4-FFF2-40B4-BE49-F238E27FC236}">
                  <a16:creationId xmlns:a16="http://schemas.microsoft.com/office/drawing/2014/main" id="{B96C4745-968B-8F06-AB54-E437679891B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873;p44">
              <a:extLst>
                <a:ext uri="{FF2B5EF4-FFF2-40B4-BE49-F238E27FC236}">
                  <a16:creationId xmlns:a16="http://schemas.microsoft.com/office/drawing/2014/main" id="{8FF9A77C-8A79-D5B9-201E-FA635197AE38}"/>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2024669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714">
                                          <p:cBhvr additive="base">
                                            <p:cTn id="7" dur="350" fill="hold"/>
                                            <p:tgtEl>
                                              <p:spTgt spid="14"/>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5714">
                                          <p:cBhvr additive="base">
                                            <p:cTn id="11" dur="350" fill="hold"/>
                                            <p:tgtEl>
                                              <p:spTgt spid="15"/>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6" accel="11429" fill="hold" grpId="0" nodeType="withEffect" p14:presetBounceEnd="5714">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14:bounceEnd="5714">
                                          <p:cBhvr additive="base">
                                            <p:cTn id="15" dur="350" fill="hold"/>
                                            <p:tgtEl>
                                              <p:spTgt spid="23"/>
                                            </p:tgtEl>
                                            <p:attrNameLst>
                                              <p:attrName>ppt_x</p:attrName>
                                            </p:attrNameLst>
                                          </p:cBhvr>
                                          <p:tavLst>
                                            <p:tav tm="0">
                                              <p:val>
                                                <p:strVal val="1+#ppt_w/2"/>
                                              </p:val>
                                            </p:tav>
                                            <p:tav tm="100000">
                                              <p:val>
                                                <p:strVal val="#ppt_x"/>
                                              </p:val>
                                            </p:tav>
                                          </p:tavLst>
                                        </p:anim>
                                        <p:anim calcmode="lin" valueType="num" p14:bounceEnd="5714">
                                          <p:cBhvr additive="base">
                                            <p:cTn id="16" dur="35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6" accel="11429" fill="hold" grpId="0" nodeType="withEffect" p14:presetBounceEnd="5714">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714">
                                          <p:cBhvr additive="base">
                                            <p:cTn id="19" dur="350" fill="hold"/>
                                            <p:tgtEl>
                                              <p:spTgt spid="20"/>
                                            </p:tgtEl>
                                            <p:attrNameLst>
                                              <p:attrName>ppt_x</p:attrName>
                                            </p:attrNameLst>
                                          </p:cBhvr>
                                          <p:tavLst>
                                            <p:tav tm="0">
                                              <p:val>
                                                <p:strVal val="1+#ppt_w/2"/>
                                              </p:val>
                                            </p:tav>
                                            <p:tav tm="100000">
                                              <p:val>
                                                <p:strVal val="#ppt_x"/>
                                              </p:val>
                                            </p:tav>
                                          </p:tavLst>
                                        </p:anim>
                                        <p:anim calcmode="lin" valueType="num" p14:bounceEnd="5714">
                                          <p:cBhvr additive="base">
                                            <p:cTn id="20" dur="350" fill="hold"/>
                                            <p:tgtEl>
                                              <p:spTgt spid="20"/>
                                            </p:tgtEl>
                                            <p:attrNameLst>
                                              <p:attrName>ppt_y</p:attrName>
                                            </p:attrNameLst>
                                          </p:cBhvr>
                                          <p:tavLst>
                                            <p:tav tm="0">
                                              <p:val>
                                                <p:strVal val="1+#ppt_h/2"/>
                                              </p:val>
                                            </p:tav>
                                            <p:tav tm="100000">
                                              <p:val>
                                                <p:strVal val="#ppt_y"/>
                                              </p:val>
                                            </p:tav>
                                          </p:tavLst>
                                        </p:anim>
                                      </p:childTnLst>
                                    </p:cTn>
                                  </p:par>
                                  <p:par>
                                    <p:cTn id="21" presetID="23" presetClass="entr" presetSubtype="16" fill="hold" grpId="3"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childTnLst>
                                    </p:cTn>
                                  </p:par>
                                  <p:par>
                                    <p:cTn id="29" presetID="23" presetClass="entr" presetSubtype="16" fill="hold" grpId="3"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childTnLst>
                                    </p:cTn>
                                  </p:par>
                                  <p:par>
                                    <p:cTn id="33" presetID="23" presetClass="entr" presetSubtype="16" fill="hold" grpId="3"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childTnLst>
                                    </p:cTn>
                                  </p:par>
                                  <p:par>
                                    <p:cTn id="45" presetID="2" presetClass="entr" presetSubtype="6" accel="11429" fill="hold" nodeType="withEffect" p14:presetBounceEnd="5714">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14:bounceEnd="5714">
                                          <p:cBhvr additive="base">
                                            <p:cTn id="47" dur="350" fill="hold"/>
                                            <p:tgtEl>
                                              <p:spTgt spid="32"/>
                                            </p:tgtEl>
                                            <p:attrNameLst>
                                              <p:attrName>ppt_x</p:attrName>
                                            </p:attrNameLst>
                                          </p:cBhvr>
                                          <p:tavLst>
                                            <p:tav tm="0">
                                              <p:val>
                                                <p:strVal val="1+#ppt_w/2"/>
                                              </p:val>
                                            </p:tav>
                                            <p:tav tm="100000">
                                              <p:val>
                                                <p:strVal val="#ppt_x"/>
                                              </p:val>
                                            </p:tav>
                                          </p:tavLst>
                                        </p:anim>
                                        <p:anim calcmode="lin" valueType="num" p14:bounceEnd="5714">
                                          <p:cBhvr additive="base">
                                            <p:cTn id="48" dur="35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6" accel="11429" fill="hold" nodeType="withEffect" p14:presetBounceEnd="5714">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14:bounceEnd="5714">
                                          <p:cBhvr additive="base">
                                            <p:cTn id="51" dur="350" fill="hold"/>
                                            <p:tgtEl>
                                              <p:spTgt spid="36"/>
                                            </p:tgtEl>
                                            <p:attrNameLst>
                                              <p:attrName>ppt_x</p:attrName>
                                            </p:attrNameLst>
                                          </p:cBhvr>
                                          <p:tavLst>
                                            <p:tav tm="0">
                                              <p:val>
                                                <p:strVal val="1+#ppt_w/2"/>
                                              </p:val>
                                            </p:tav>
                                            <p:tav tm="100000">
                                              <p:val>
                                                <p:strVal val="#ppt_x"/>
                                              </p:val>
                                            </p:tav>
                                          </p:tavLst>
                                        </p:anim>
                                        <p:anim calcmode="lin" valueType="num" p14:bounceEnd="5714">
                                          <p:cBhvr additive="base">
                                            <p:cTn id="52" dur="350" fill="hold"/>
                                            <p:tgtEl>
                                              <p:spTgt spid="36"/>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1" nodeType="afterEffect">
                                      <p:stCondLst>
                                        <p:cond delay="0"/>
                                      </p:stCondLst>
                                      <p:iterate type="lt">
                                        <p:tmAbs val="20"/>
                                      </p:iterate>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grpId="1" nodeType="withEffect">
                                      <p:stCondLst>
                                        <p:cond delay="0"/>
                                      </p:stCondLst>
                                      <p:iterate type="lt">
                                        <p:tmAbs val="20"/>
                                      </p:iterate>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iterate type="lt">
                                        <p:tmAbs val="20"/>
                                      </p:iterate>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grpId="1" nodeType="withEffect">
                                      <p:stCondLst>
                                        <p:cond delay="0"/>
                                      </p:stCondLst>
                                      <p:iterate type="lt">
                                        <p:tmAbs val="20"/>
                                      </p:iterate>
                                      <p:childTnLst>
                                        <p:set>
                                          <p:cBhvr>
                                            <p:cTn id="61" dur="1" fill="hold">
                                              <p:stCondLst>
                                                <p:cond delay="0"/>
                                              </p:stCondLst>
                                            </p:cTn>
                                            <p:tgtEl>
                                              <p:spTgt spid="46"/>
                                            </p:tgtEl>
                                            <p:attrNameLst>
                                              <p:attrName>style.visibility</p:attrName>
                                            </p:attrNameLst>
                                          </p:cBhvr>
                                          <p:to>
                                            <p:strVal val="visible"/>
                                          </p:to>
                                        </p:set>
                                      </p:childTnLst>
                                    </p:cTn>
                                  </p:par>
                                  <p:par>
                                    <p:cTn id="62" presetID="1" presetClass="entr" presetSubtype="0" fill="hold" grpId="1" nodeType="withEffect">
                                      <p:stCondLst>
                                        <p:cond delay="0"/>
                                      </p:stCondLst>
                                      <p:iterate type="lt">
                                        <p:tmAbs val="20"/>
                                      </p:iterate>
                                      <p:childTnLst>
                                        <p:set>
                                          <p:cBhvr>
                                            <p:cTn id="63" dur="1" fill="hold">
                                              <p:stCondLst>
                                                <p:cond delay="0"/>
                                              </p:stCondLst>
                                            </p:cTn>
                                            <p:tgtEl>
                                              <p:spTgt spid="48"/>
                                            </p:tgtEl>
                                            <p:attrNameLst>
                                              <p:attrName>style.visibility</p:attrName>
                                            </p:attrNameLst>
                                          </p:cBhvr>
                                          <p:to>
                                            <p:strVal val="visible"/>
                                          </p:to>
                                        </p:set>
                                      </p:childTnLst>
                                    </p:cTn>
                                  </p:par>
                                  <p:par>
                                    <p:cTn id="64" presetID="1" presetClass="entr" presetSubtype="0" fill="hold" grpId="1" nodeType="withEffect">
                                      <p:stCondLst>
                                        <p:cond delay="0"/>
                                      </p:stCondLst>
                                      <p:iterate type="lt">
                                        <p:tmAbs val="20"/>
                                      </p:iterate>
                                      <p:childTnLst>
                                        <p:set>
                                          <p:cBhvr>
                                            <p:cTn id="65" dur="1" fill="hold">
                                              <p:stCondLst>
                                                <p:cond delay="0"/>
                                              </p:stCondLst>
                                            </p:cTn>
                                            <p:tgtEl>
                                              <p:spTgt spid="4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53" presetClass="exit" presetSubtype="544" fill="hold" grpId="2" nodeType="clickEffect">
                                      <p:stCondLst>
                                        <p:cond delay="0"/>
                                      </p:stCondLst>
                                      <p:childTnLst>
                                        <p:anim calcmode="lin" valueType="num">
                                          <p:cBhvr>
                                            <p:cTn id="69" dur="250"/>
                                            <p:tgtEl>
                                              <p:spTgt spid="14"/>
                                            </p:tgtEl>
                                            <p:attrNameLst>
                                              <p:attrName>ppt_w</p:attrName>
                                            </p:attrNameLst>
                                          </p:cBhvr>
                                          <p:tavLst>
                                            <p:tav tm="0">
                                              <p:val>
                                                <p:strVal val="ppt_w"/>
                                              </p:val>
                                            </p:tav>
                                            <p:tav tm="100000">
                                              <p:val>
                                                <p:fltVal val="0"/>
                                              </p:val>
                                            </p:tav>
                                          </p:tavLst>
                                        </p:anim>
                                        <p:anim calcmode="lin" valueType="num">
                                          <p:cBhvr>
                                            <p:cTn id="70" dur="250"/>
                                            <p:tgtEl>
                                              <p:spTgt spid="14"/>
                                            </p:tgtEl>
                                            <p:attrNameLst>
                                              <p:attrName>ppt_h</p:attrName>
                                            </p:attrNameLst>
                                          </p:cBhvr>
                                          <p:tavLst>
                                            <p:tav tm="0">
                                              <p:val>
                                                <p:strVal val="ppt_h"/>
                                              </p:val>
                                            </p:tav>
                                            <p:tav tm="100000">
                                              <p:val>
                                                <p:fltVal val="0"/>
                                              </p:val>
                                            </p:tav>
                                          </p:tavLst>
                                        </p:anim>
                                        <p:animEffect transition="out" filter="fade">
                                          <p:cBhvr>
                                            <p:cTn id="71" dur="250"/>
                                            <p:tgtEl>
                                              <p:spTgt spid="14"/>
                                            </p:tgtEl>
                                          </p:cBhvr>
                                        </p:animEffect>
                                        <p:anim calcmode="lin" valueType="num">
                                          <p:cBhvr>
                                            <p:cTn id="72" dur="250"/>
                                            <p:tgtEl>
                                              <p:spTgt spid="14"/>
                                            </p:tgtEl>
                                            <p:attrNameLst>
                                              <p:attrName>ppt_x</p:attrName>
                                            </p:attrNameLst>
                                          </p:cBhvr>
                                          <p:tavLst>
                                            <p:tav tm="0">
                                              <p:val>
                                                <p:strVal val="ppt_x"/>
                                              </p:val>
                                            </p:tav>
                                            <p:tav tm="100000">
                                              <p:val>
                                                <p:fltVal val="0.5"/>
                                              </p:val>
                                            </p:tav>
                                          </p:tavLst>
                                        </p:anim>
                                        <p:anim calcmode="lin" valueType="num">
                                          <p:cBhvr>
                                            <p:cTn id="73" dur="250"/>
                                            <p:tgtEl>
                                              <p:spTgt spid="14"/>
                                            </p:tgtEl>
                                            <p:attrNameLst>
                                              <p:attrName>ppt_y</p:attrName>
                                            </p:attrNameLst>
                                          </p:cBhvr>
                                          <p:tavLst>
                                            <p:tav tm="0">
                                              <p:val>
                                                <p:strVal val="ppt_y"/>
                                              </p:val>
                                            </p:tav>
                                            <p:tav tm="100000">
                                              <p:val>
                                                <p:fltVal val="0.5"/>
                                              </p:val>
                                            </p:tav>
                                          </p:tavLst>
                                        </p:anim>
                                        <p:set>
                                          <p:cBhvr>
                                            <p:cTn id="74" dur="1" fill="hold">
                                              <p:stCondLst>
                                                <p:cond delay="249"/>
                                              </p:stCondLst>
                                            </p:cTn>
                                            <p:tgtEl>
                                              <p:spTgt spid="14"/>
                                            </p:tgtEl>
                                            <p:attrNameLst>
                                              <p:attrName>style.visibility</p:attrName>
                                            </p:attrNameLst>
                                          </p:cBhvr>
                                          <p:to>
                                            <p:strVal val="hidden"/>
                                          </p:to>
                                        </p:set>
                                      </p:childTnLst>
                                    </p:cTn>
                                  </p:par>
                                  <p:par>
                                    <p:cTn id="75" presetID="53" presetClass="exit" presetSubtype="544" fill="hold" nodeType="withEffect">
                                      <p:stCondLst>
                                        <p:cond delay="0"/>
                                      </p:stCondLst>
                                      <p:childTnLst>
                                        <p:anim calcmode="lin" valueType="num">
                                          <p:cBhvr>
                                            <p:cTn id="76" dur="250"/>
                                            <p:tgtEl>
                                              <p:spTgt spid="15"/>
                                            </p:tgtEl>
                                            <p:attrNameLst>
                                              <p:attrName>ppt_w</p:attrName>
                                            </p:attrNameLst>
                                          </p:cBhvr>
                                          <p:tavLst>
                                            <p:tav tm="0">
                                              <p:val>
                                                <p:strVal val="ppt_w"/>
                                              </p:val>
                                            </p:tav>
                                            <p:tav tm="100000">
                                              <p:val>
                                                <p:fltVal val="0"/>
                                              </p:val>
                                            </p:tav>
                                          </p:tavLst>
                                        </p:anim>
                                        <p:anim calcmode="lin" valueType="num">
                                          <p:cBhvr>
                                            <p:cTn id="77" dur="250"/>
                                            <p:tgtEl>
                                              <p:spTgt spid="15"/>
                                            </p:tgtEl>
                                            <p:attrNameLst>
                                              <p:attrName>ppt_h</p:attrName>
                                            </p:attrNameLst>
                                          </p:cBhvr>
                                          <p:tavLst>
                                            <p:tav tm="0">
                                              <p:val>
                                                <p:strVal val="ppt_h"/>
                                              </p:val>
                                            </p:tav>
                                            <p:tav tm="100000">
                                              <p:val>
                                                <p:fltVal val="0"/>
                                              </p:val>
                                            </p:tav>
                                          </p:tavLst>
                                        </p:anim>
                                        <p:animEffect transition="out" filter="fade">
                                          <p:cBhvr>
                                            <p:cTn id="78" dur="250"/>
                                            <p:tgtEl>
                                              <p:spTgt spid="15"/>
                                            </p:tgtEl>
                                          </p:cBhvr>
                                        </p:animEffect>
                                        <p:anim calcmode="lin" valueType="num">
                                          <p:cBhvr>
                                            <p:cTn id="79" dur="250"/>
                                            <p:tgtEl>
                                              <p:spTgt spid="15"/>
                                            </p:tgtEl>
                                            <p:attrNameLst>
                                              <p:attrName>ppt_x</p:attrName>
                                            </p:attrNameLst>
                                          </p:cBhvr>
                                          <p:tavLst>
                                            <p:tav tm="0">
                                              <p:val>
                                                <p:strVal val="ppt_x"/>
                                              </p:val>
                                            </p:tav>
                                            <p:tav tm="100000">
                                              <p:val>
                                                <p:fltVal val="0.5"/>
                                              </p:val>
                                            </p:tav>
                                          </p:tavLst>
                                        </p:anim>
                                        <p:anim calcmode="lin" valueType="num">
                                          <p:cBhvr>
                                            <p:cTn id="80" dur="250"/>
                                            <p:tgtEl>
                                              <p:spTgt spid="15"/>
                                            </p:tgtEl>
                                            <p:attrNameLst>
                                              <p:attrName>ppt_y</p:attrName>
                                            </p:attrNameLst>
                                          </p:cBhvr>
                                          <p:tavLst>
                                            <p:tav tm="0">
                                              <p:val>
                                                <p:strVal val="ppt_y"/>
                                              </p:val>
                                            </p:tav>
                                            <p:tav tm="100000">
                                              <p:val>
                                                <p:fltVal val="0.5"/>
                                              </p:val>
                                            </p:tav>
                                          </p:tavLst>
                                        </p:anim>
                                        <p:set>
                                          <p:cBhvr>
                                            <p:cTn id="81" dur="1" fill="hold">
                                              <p:stCondLst>
                                                <p:cond delay="249"/>
                                              </p:stCondLst>
                                            </p:cTn>
                                            <p:tgtEl>
                                              <p:spTgt spid="15"/>
                                            </p:tgtEl>
                                            <p:attrNameLst>
                                              <p:attrName>style.visibility</p:attrName>
                                            </p:attrNameLst>
                                          </p:cBhvr>
                                          <p:to>
                                            <p:strVal val="hidden"/>
                                          </p:to>
                                        </p:set>
                                      </p:childTnLst>
                                    </p:cTn>
                                  </p:par>
                                  <p:par>
                                    <p:cTn id="82" presetID="2" presetClass="exit" presetSubtype="6" fill="hold" nodeType="withEffect">
                                      <p:stCondLst>
                                        <p:cond delay="0"/>
                                      </p:stCondLst>
                                      <p:childTnLst>
                                        <p:anim calcmode="lin" valueType="num">
                                          <p:cBhvr additive="base">
                                            <p:cTn id="83" dur="250"/>
                                            <p:tgtEl>
                                              <p:spTgt spid="15"/>
                                            </p:tgtEl>
                                            <p:attrNameLst>
                                              <p:attrName>ppt_x</p:attrName>
                                            </p:attrNameLst>
                                          </p:cBhvr>
                                          <p:tavLst>
                                            <p:tav tm="0">
                                              <p:val>
                                                <p:strVal val="ppt_x"/>
                                              </p:val>
                                            </p:tav>
                                            <p:tav tm="100000">
                                              <p:val>
                                                <p:strVal val="1+ppt_w/2"/>
                                              </p:val>
                                            </p:tav>
                                          </p:tavLst>
                                        </p:anim>
                                        <p:anim calcmode="lin" valueType="num">
                                          <p:cBhvr additive="base">
                                            <p:cTn id="84" dur="250"/>
                                            <p:tgtEl>
                                              <p:spTgt spid="15"/>
                                            </p:tgtEl>
                                            <p:attrNameLst>
                                              <p:attrName>ppt_y</p:attrName>
                                            </p:attrNameLst>
                                          </p:cBhvr>
                                          <p:tavLst>
                                            <p:tav tm="0">
                                              <p:val>
                                                <p:strVal val="ppt_y"/>
                                              </p:val>
                                            </p:tav>
                                            <p:tav tm="100000">
                                              <p:val>
                                                <p:strVal val="1+ppt_h/2"/>
                                              </p:val>
                                            </p:tav>
                                          </p:tavLst>
                                        </p:anim>
                                        <p:set>
                                          <p:cBhvr>
                                            <p:cTn id="85" dur="1" fill="hold">
                                              <p:stCondLst>
                                                <p:cond delay="249"/>
                                              </p:stCondLst>
                                            </p:cTn>
                                            <p:tgtEl>
                                              <p:spTgt spid="15"/>
                                            </p:tgtEl>
                                            <p:attrNameLst>
                                              <p:attrName>style.visibility</p:attrName>
                                            </p:attrNameLst>
                                          </p:cBhvr>
                                          <p:to>
                                            <p:strVal val="hidden"/>
                                          </p:to>
                                        </p:set>
                                      </p:childTnLst>
                                    </p:cTn>
                                  </p:par>
                                  <p:par>
                                    <p:cTn id="86" presetID="53" presetClass="exit" presetSubtype="544" fill="hold" grpId="2" nodeType="withEffect">
                                      <p:stCondLst>
                                        <p:cond delay="0"/>
                                      </p:stCondLst>
                                      <p:childTnLst>
                                        <p:anim calcmode="lin" valueType="num">
                                          <p:cBhvr>
                                            <p:cTn id="87" dur="250"/>
                                            <p:tgtEl>
                                              <p:spTgt spid="23"/>
                                            </p:tgtEl>
                                            <p:attrNameLst>
                                              <p:attrName>ppt_w</p:attrName>
                                            </p:attrNameLst>
                                          </p:cBhvr>
                                          <p:tavLst>
                                            <p:tav tm="0">
                                              <p:val>
                                                <p:strVal val="ppt_w"/>
                                              </p:val>
                                            </p:tav>
                                            <p:tav tm="100000">
                                              <p:val>
                                                <p:fltVal val="0"/>
                                              </p:val>
                                            </p:tav>
                                          </p:tavLst>
                                        </p:anim>
                                        <p:anim calcmode="lin" valueType="num">
                                          <p:cBhvr>
                                            <p:cTn id="88" dur="250"/>
                                            <p:tgtEl>
                                              <p:spTgt spid="23"/>
                                            </p:tgtEl>
                                            <p:attrNameLst>
                                              <p:attrName>ppt_h</p:attrName>
                                            </p:attrNameLst>
                                          </p:cBhvr>
                                          <p:tavLst>
                                            <p:tav tm="0">
                                              <p:val>
                                                <p:strVal val="ppt_h"/>
                                              </p:val>
                                            </p:tav>
                                            <p:tav tm="100000">
                                              <p:val>
                                                <p:fltVal val="0"/>
                                              </p:val>
                                            </p:tav>
                                          </p:tavLst>
                                        </p:anim>
                                        <p:animEffect transition="out" filter="fade">
                                          <p:cBhvr>
                                            <p:cTn id="89" dur="250"/>
                                            <p:tgtEl>
                                              <p:spTgt spid="23"/>
                                            </p:tgtEl>
                                          </p:cBhvr>
                                        </p:animEffect>
                                        <p:anim calcmode="lin" valueType="num">
                                          <p:cBhvr>
                                            <p:cTn id="90" dur="250"/>
                                            <p:tgtEl>
                                              <p:spTgt spid="23"/>
                                            </p:tgtEl>
                                            <p:attrNameLst>
                                              <p:attrName>ppt_x</p:attrName>
                                            </p:attrNameLst>
                                          </p:cBhvr>
                                          <p:tavLst>
                                            <p:tav tm="0">
                                              <p:val>
                                                <p:strVal val="ppt_x"/>
                                              </p:val>
                                            </p:tav>
                                            <p:tav tm="100000">
                                              <p:val>
                                                <p:fltVal val="0.5"/>
                                              </p:val>
                                            </p:tav>
                                          </p:tavLst>
                                        </p:anim>
                                        <p:anim calcmode="lin" valueType="num">
                                          <p:cBhvr>
                                            <p:cTn id="91" dur="250"/>
                                            <p:tgtEl>
                                              <p:spTgt spid="23"/>
                                            </p:tgtEl>
                                            <p:attrNameLst>
                                              <p:attrName>ppt_y</p:attrName>
                                            </p:attrNameLst>
                                          </p:cBhvr>
                                          <p:tavLst>
                                            <p:tav tm="0">
                                              <p:val>
                                                <p:strVal val="ppt_y"/>
                                              </p:val>
                                            </p:tav>
                                            <p:tav tm="100000">
                                              <p:val>
                                                <p:fltVal val="0.5"/>
                                              </p:val>
                                            </p:tav>
                                          </p:tavLst>
                                        </p:anim>
                                        <p:set>
                                          <p:cBhvr>
                                            <p:cTn id="92" dur="1" fill="hold">
                                              <p:stCondLst>
                                                <p:cond delay="249"/>
                                              </p:stCondLst>
                                            </p:cTn>
                                            <p:tgtEl>
                                              <p:spTgt spid="23"/>
                                            </p:tgtEl>
                                            <p:attrNameLst>
                                              <p:attrName>style.visibility</p:attrName>
                                            </p:attrNameLst>
                                          </p:cBhvr>
                                          <p:to>
                                            <p:strVal val="hidden"/>
                                          </p:to>
                                        </p:set>
                                      </p:childTnLst>
                                    </p:cTn>
                                  </p:par>
                                  <p:par>
                                    <p:cTn id="93" presetID="53" presetClass="exit" presetSubtype="544" fill="hold" grpId="2" nodeType="withEffect">
                                      <p:stCondLst>
                                        <p:cond delay="0"/>
                                      </p:stCondLst>
                                      <p:childTnLst>
                                        <p:anim calcmode="lin" valueType="num">
                                          <p:cBhvr>
                                            <p:cTn id="94" dur="250"/>
                                            <p:tgtEl>
                                              <p:spTgt spid="20"/>
                                            </p:tgtEl>
                                            <p:attrNameLst>
                                              <p:attrName>ppt_w</p:attrName>
                                            </p:attrNameLst>
                                          </p:cBhvr>
                                          <p:tavLst>
                                            <p:tav tm="0">
                                              <p:val>
                                                <p:strVal val="ppt_w"/>
                                              </p:val>
                                            </p:tav>
                                            <p:tav tm="100000">
                                              <p:val>
                                                <p:fltVal val="0"/>
                                              </p:val>
                                            </p:tav>
                                          </p:tavLst>
                                        </p:anim>
                                        <p:anim calcmode="lin" valueType="num">
                                          <p:cBhvr>
                                            <p:cTn id="95" dur="250"/>
                                            <p:tgtEl>
                                              <p:spTgt spid="20"/>
                                            </p:tgtEl>
                                            <p:attrNameLst>
                                              <p:attrName>ppt_h</p:attrName>
                                            </p:attrNameLst>
                                          </p:cBhvr>
                                          <p:tavLst>
                                            <p:tav tm="0">
                                              <p:val>
                                                <p:strVal val="ppt_h"/>
                                              </p:val>
                                            </p:tav>
                                            <p:tav tm="100000">
                                              <p:val>
                                                <p:fltVal val="0"/>
                                              </p:val>
                                            </p:tav>
                                          </p:tavLst>
                                        </p:anim>
                                        <p:animEffect transition="out" filter="fade">
                                          <p:cBhvr>
                                            <p:cTn id="96" dur="250"/>
                                            <p:tgtEl>
                                              <p:spTgt spid="20"/>
                                            </p:tgtEl>
                                          </p:cBhvr>
                                        </p:animEffect>
                                        <p:anim calcmode="lin" valueType="num">
                                          <p:cBhvr>
                                            <p:cTn id="97" dur="250"/>
                                            <p:tgtEl>
                                              <p:spTgt spid="20"/>
                                            </p:tgtEl>
                                            <p:attrNameLst>
                                              <p:attrName>ppt_x</p:attrName>
                                            </p:attrNameLst>
                                          </p:cBhvr>
                                          <p:tavLst>
                                            <p:tav tm="0">
                                              <p:val>
                                                <p:strVal val="ppt_x"/>
                                              </p:val>
                                            </p:tav>
                                            <p:tav tm="100000">
                                              <p:val>
                                                <p:fltVal val="0.5"/>
                                              </p:val>
                                            </p:tav>
                                          </p:tavLst>
                                        </p:anim>
                                        <p:anim calcmode="lin" valueType="num">
                                          <p:cBhvr>
                                            <p:cTn id="98" dur="250"/>
                                            <p:tgtEl>
                                              <p:spTgt spid="20"/>
                                            </p:tgtEl>
                                            <p:attrNameLst>
                                              <p:attrName>ppt_y</p:attrName>
                                            </p:attrNameLst>
                                          </p:cBhvr>
                                          <p:tavLst>
                                            <p:tav tm="0">
                                              <p:val>
                                                <p:strVal val="ppt_y"/>
                                              </p:val>
                                            </p:tav>
                                            <p:tav tm="100000">
                                              <p:val>
                                                <p:fltVal val="0.5"/>
                                              </p:val>
                                            </p:tav>
                                          </p:tavLst>
                                        </p:anim>
                                        <p:set>
                                          <p:cBhvr>
                                            <p:cTn id="99" dur="1" fill="hold">
                                              <p:stCondLst>
                                                <p:cond delay="249"/>
                                              </p:stCondLst>
                                            </p:cTn>
                                            <p:tgtEl>
                                              <p:spTgt spid="20"/>
                                            </p:tgtEl>
                                            <p:attrNameLst>
                                              <p:attrName>style.visibility</p:attrName>
                                            </p:attrNameLst>
                                          </p:cBhvr>
                                          <p:to>
                                            <p:strVal val="hidden"/>
                                          </p:to>
                                        </p:set>
                                      </p:childTnLst>
                                    </p:cTn>
                                  </p:par>
                                  <p:par>
                                    <p:cTn id="100" presetID="2" presetClass="exit" presetSubtype="6" fill="hold" grpId="1" nodeType="withEffect">
                                      <p:stCondLst>
                                        <p:cond delay="0"/>
                                      </p:stCondLst>
                                      <p:childTnLst>
                                        <p:anim calcmode="lin" valueType="num">
                                          <p:cBhvr additive="base">
                                            <p:cTn id="101" dur="500"/>
                                            <p:tgtEl>
                                              <p:spTgt spid="14"/>
                                            </p:tgtEl>
                                            <p:attrNameLst>
                                              <p:attrName>ppt_x</p:attrName>
                                            </p:attrNameLst>
                                          </p:cBhvr>
                                          <p:tavLst>
                                            <p:tav tm="0">
                                              <p:val>
                                                <p:strVal val="ppt_x"/>
                                              </p:val>
                                            </p:tav>
                                            <p:tav tm="100000">
                                              <p:val>
                                                <p:strVal val="1+ppt_w/2"/>
                                              </p:val>
                                            </p:tav>
                                          </p:tavLst>
                                        </p:anim>
                                        <p:anim calcmode="lin" valueType="num">
                                          <p:cBhvr additive="base">
                                            <p:cTn id="102" dur="500"/>
                                            <p:tgtEl>
                                              <p:spTgt spid="14"/>
                                            </p:tgtEl>
                                            <p:attrNameLst>
                                              <p:attrName>ppt_y</p:attrName>
                                            </p:attrNameLst>
                                          </p:cBhvr>
                                          <p:tavLst>
                                            <p:tav tm="0">
                                              <p:val>
                                                <p:strVal val="ppt_y"/>
                                              </p:val>
                                            </p:tav>
                                            <p:tav tm="100000">
                                              <p:val>
                                                <p:strVal val="1+ppt_h/2"/>
                                              </p:val>
                                            </p:tav>
                                          </p:tavLst>
                                        </p:anim>
                                        <p:set>
                                          <p:cBhvr>
                                            <p:cTn id="103" dur="1" fill="hold">
                                              <p:stCondLst>
                                                <p:cond delay="499"/>
                                              </p:stCondLst>
                                            </p:cTn>
                                            <p:tgtEl>
                                              <p:spTgt spid="14"/>
                                            </p:tgtEl>
                                            <p:attrNameLst>
                                              <p:attrName>style.visibility</p:attrName>
                                            </p:attrNameLst>
                                          </p:cBhvr>
                                          <p:to>
                                            <p:strVal val="hidden"/>
                                          </p:to>
                                        </p:set>
                                      </p:childTnLst>
                                    </p:cTn>
                                  </p:par>
                                  <p:par>
                                    <p:cTn id="104" presetID="2" presetClass="exit" presetSubtype="6" fill="hold" grpId="1" nodeType="withEffect">
                                      <p:stCondLst>
                                        <p:cond delay="0"/>
                                      </p:stCondLst>
                                      <p:childTnLst>
                                        <p:anim calcmode="lin" valueType="num">
                                          <p:cBhvr additive="base">
                                            <p:cTn id="105" dur="500"/>
                                            <p:tgtEl>
                                              <p:spTgt spid="23"/>
                                            </p:tgtEl>
                                            <p:attrNameLst>
                                              <p:attrName>ppt_x</p:attrName>
                                            </p:attrNameLst>
                                          </p:cBhvr>
                                          <p:tavLst>
                                            <p:tav tm="0">
                                              <p:val>
                                                <p:strVal val="ppt_x"/>
                                              </p:val>
                                            </p:tav>
                                            <p:tav tm="100000">
                                              <p:val>
                                                <p:strVal val="1+ppt_w/2"/>
                                              </p:val>
                                            </p:tav>
                                          </p:tavLst>
                                        </p:anim>
                                        <p:anim calcmode="lin" valueType="num">
                                          <p:cBhvr additive="base">
                                            <p:cTn id="106" dur="500"/>
                                            <p:tgtEl>
                                              <p:spTgt spid="23"/>
                                            </p:tgtEl>
                                            <p:attrNameLst>
                                              <p:attrName>ppt_y</p:attrName>
                                            </p:attrNameLst>
                                          </p:cBhvr>
                                          <p:tavLst>
                                            <p:tav tm="0">
                                              <p:val>
                                                <p:strVal val="ppt_y"/>
                                              </p:val>
                                            </p:tav>
                                            <p:tav tm="100000">
                                              <p:val>
                                                <p:strVal val="1+ppt_h/2"/>
                                              </p:val>
                                            </p:tav>
                                          </p:tavLst>
                                        </p:anim>
                                        <p:set>
                                          <p:cBhvr>
                                            <p:cTn id="107" dur="1" fill="hold">
                                              <p:stCondLst>
                                                <p:cond delay="499"/>
                                              </p:stCondLst>
                                            </p:cTn>
                                            <p:tgtEl>
                                              <p:spTgt spid="23"/>
                                            </p:tgtEl>
                                            <p:attrNameLst>
                                              <p:attrName>style.visibility</p:attrName>
                                            </p:attrNameLst>
                                          </p:cBhvr>
                                          <p:to>
                                            <p:strVal val="hidden"/>
                                          </p:to>
                                        </p:set>
                                      </p:childTnLst>
                                    </p:cTn>
                                  </p:par>
                                  <p:par>
                                    <p:cTn id="108" presetID="2" presetClass="exit" presetSubtype="6" fill="hold" grpId="1" nodeType="withEffect">
                                      <p:stCondLst>
                                        <p:cond delay="0"/>
                                      </p:stCondLst>
                                      <p:childTnLst>
                                        <p:anim calcmode="lin" valueType="num">
                                          <p:cBhvr additive="base">
                                            <p:cTn id="109" dur="500"/>
                                            <p:tgtEl>
                                              <p:spTgt spid="20"/>
                                            </p:tgtEl>
                                            <p:attrNameLst>
                                              <p:attrName>ppt_x</p:attrName>
                                            </p:attrNameLst>
                                          </p:cBhvr>
                                          <p:tavLst>
                                            <p:tav tm="0">
                                              <p:val>
                                                <p:strVal val="ppt_x"/>
                                              </p:val>
                                            </p:tav>
                                            <p:tav tm="100000">
                                              <p:val>
                                                <p:strVal val="1+ppt_w/2"/>
                                              </p:val>
                                            </p:tav>
                                          </p:tavLst>
                                        </p:anim>
                                        <p:anim calcmode="lin" valueType="num">
                                          <p:cBhvr additive="base">
                                            <p:cTn id="110" dur="500"/>
                                            <p:tgtEl>
                                              <p:spTgt spid="20"/>
                                            </p:tgtEl>
                                            <p:attrNameLst>
                                              <p:attrName>ppt_y</p:attrName>
                                            </p:attrNameLst>
                                          </p:cBhvr>
                                          <p:tavLst>
                                            <p:tav tm="0">
                                              <p:val>
                                                <p:strVal val="ppt_y"/>
                                              </p:val>
                                            </p:tav>
                                            <p:tav tm="100000">
                                              <p:val>
                                                <p:strVal val="1+ppt_h/2"/>
                                              </p:val>
                                            </p:tav>
                                          </p:tavLst>
                                        </p:anim>
                                        <p:set>
                                          <p:cBhvr>
                                            <p:cTn id="111" dur="1" fill="hold">
                                              <p:stCondLst>
                                                <p:cond delay="499"/>
                                              </p:stCondLst>
                                            </p:cTn>
                                            <p:tgtEl>
                                              <p:spTgt spid="20"/>
                                            </p:tgtEl>
                                            <p:attrNameLst>
                                              <p:attrName>style.visibility</p:attrName>
                                            </p:attrNameLst>
                                          </p:cBhvr>
                                          <p:to>
                                            <p:strVal val="hidden"/>
                                          </p:to>
                                        </p:set>
                                      </p:childTnLst>
                                    </p:cTn>
                                  </p:par>
                                  <p:par>
                                    <p:cTn id="112" presetID="1" presetClass="exit" presetSubtype="0" fill="hold" grpId="0" nodeType="withEffect">
                                      <p:stCondLst>
                                        <p:cond delay="0"/>
                                      </p:stCondLst>
                                      <p:iterate type="lt">
                                        <p:tmAbs val="0"/>
                                      </p:iterate>
                                      <p:childTnLst>
                                        <p:set>
                                          <p:cBhvr>
                                            <p:cTn id="113" dur="1" fill="hold">
                                              <p:stCondLst>
                                                <p:cond delay="0"/>
                                              </p:stCondLst>
                                            </p:cTn>
                                            <p:tgtEl>
                                              <p:spTgt spid="19"/>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28"/>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31"/>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46"/>
                                            </p:tgtEl>
                                            <p:attrNameLst>
                                              <p:attrName>style.visibility</p:attrName>
                                            </p:attrNameLst>
                                          </p:cBhvr>
                                          <p:to>
                                            <p:strVal val="hidden"/>
                                          </p:to>
                                        </p:set>
                                      </p:childTnLst>
                                    </p:cTn>
                                  </p:par>
                                  <p:par>
                                    <p:cTn id="120" presetID="1" presetClass="exit" presetSubtype="0" fill="hold" grpId="0" nodeType="withEffect">
                                      <p:stCondLst>
                                        <p:cond delay="0"/>
                                      </p:stCondLst>
                                      <p:iterate type="lt">
                                        <p:tmAbs val="0"/>
                                      </p:iterate>
                                      <p:childTnLst>
                                        <p:set>
                                          <p:cBhvr>
                                            <p:cTn id="121" dur="1" fill="hold">
                                              <p:stCondLst>
                                                <p:cond delay="0"/>
                                              </p:stCondLst>
                                            </p:cTn>
                                            <p:tgtEl>
                                              <p:spTgt spid="48"/>
                                            </p:tgtEl>
                                            <p:attrNameLst>
                                              <p:attrName>style.visibility</p:attrName>
                                            </p:attrNameLst>
                                          </p:cBhvr>
                                          <p:to>
                                            <p:strVal val="hidden"/>
                                          </p:to>
                                        </p:set>
                                      </p:childTnLst>
                                    </p:cTn>
                                  </p:par>
                                  <p:par>
                                    <p:cTn id="122" presetID="1" presetClass="exit" presetSubtype="0" fill="hold" grpId="0" nodeType="withEffect">
                                      <p:stCondLst>
                                        <p:cond delay="0"/>
                                      </p:stCondLst>
                                      <p:iterate type="lt">
                                        <p:tmAbs val="0"/>
                                      </p:iterate>
                                      <p:childTnLst>
                                        <p:set>
                                          <p:cBhvr>
                                            <p:cTn id="123" dur="1" fill="hold">
                                              <p:stCondLst>
                                                <p:cond delay="0"/>
                                              </p:stCondLst>
                                            </p:cTn>
                                            <p:tgtEl>
                                              <p:spTgt spid="49"/>
                                            </p:tgtEl>
                                            <p:attrNameLst>
                                              <p:attrName>style.visibility</p:attrName>
                                            </p:attrNameLst>
                                          </p:cBhvr>
                                          <p:to>
                                            <p:strVal val="hidden"/>
                                          </p:to>
                                        </p:set>
                                      </p:childTnLst>
                                    </p:cTn>
                                  </p:par>
                                  <p:par>
                                    <p:cTn id="124" presetID="53" presetClass="exit" presetSubtype="544" fill="hold" nodeType="withEffect">
                                      <p:stCondLst>
                                        <p:cond delay="0"/>
                                      </p:stCondLst>
                                      <p:childTnLst>
                                        <p:anim calcmode="lin" valueType="num">
                                          <p:cBhvr>
                                            <p:cTn id="125" dur="250"/>
                                            <p:tgtEl>
                                              <p:spTgt spid="32"/>
                                            </p:tgtEl>
                                            <p:attrNameLst>
                                              <p:attrName>ppt_w</p:attrName>
                                            </p:attrNameLst>
                                          </p:cBhvr>
                                          <p:tavLst>
                                            <p:tav tm="0">
                                              <p:val>
                                                <p:strVal val="ppt_w"/>
                                              </p:val>
                                            </p:tav>
                                            <p:tav tm="100000">
                                              <p:val>
                                                <p:fltVal val="0"/>
                                              </p:val>
                                            </p:tav>
                                          </p:tavLst>
                                        </p:anim>
                                        <p:anim calcmode="lin" valueType="num">
                                          <p:cBhvr>
                                            <p:cTn id="126" dur="250"/>
                                            <p:tgtEl>
                                              <p:spTgt spid="32"/>
                                            </p:tgtEl>
                                            <p:attrNameLst>
                                              <p:attrName>ppt_h</p:attrName>
                                            </p:attrNameLst>
                                          </p:cBhvr>
                                          <p:tavLst>
                                            <p:tav tm="0">
                                              <p:val>
                                                <p:strVal val="ppt_h"/>
                                              </p:val>
                                            </p:tav>
                                            <p:tav tm="100000">
                                              <p:val>
                                                <p:fltVal val="0"/>
                                              </p:val>
                                            </p:tav>
                                          </p:tavLst>
                                        </p:anim>
                                        <p:animEffect transition="out" filter="fade">
                                          <p:cBhvr>
                                            <p:cTn id="127" dur="250"/>
                                            <p:tgtEl>
                                              <p:spTgt spid="32"/>
                                            </p:tgtEl>
                                          </p:cBhvr>
                                        </p:animEffect>
                                        <p:anim calcmode="lin" valueType="num">
                                          <p:cBhvr>
                                            <p:cTn id="128" dur="250"/>
                                            <p:tgtEl>
                                              <p:spTgt spid="32"/>
                                            </p:tgtEl>
                                            <p:attrNameLst>
                                              <p:attrName>ppt_x</p:attrName>
                                            </p:attrNameLst>
                                          </p:cBhvr>
                                          <p:tavLst>
                                            <p:tav tm="0">
                                              <p:val>
                                                <p:strVal val="ppt_x"/>
                                              </p:val>
                                            </p:tav>
                                            <p:tav tm="100000">
                                              <p:val>
                                                <p:fltVal val="0.5"/>
                                              </p:val>
                                            </p:tav>
                                          </p:tavLst>
                                        </p:anim>
                                        <p:anim calcmode="lin" valueType="num">
                                          <p:cBhvr>
                                            <p:cTn id="129" dur="250"/>
                                            <p:tgtEl>
                                              <p:spTgt spid="32"/>
                                            </p:tgtEl>
                                            <p:attrNameLst>
                                              <p:attrName>ppt_y</p:attrName>
                                            </p:attrNameLst>
                                          </p:cBhvr>
                                          <p:tavLst>
                                            <p:tav tm="0">
                                              <p:val>
                                                <p:strVal val="ppt_y"/>
                                              </p:val>
                                            </p:tav>
                                            <p:tav tm="100000">
                                              <p:val>
                                                <p:fltVal val="0.5"/>
                                              </p:val>
                                            </p:tav>
                                          </p:tavLst>
                                        </p:anim>
                                        <p:set>
                                          <p:cBhvr>
                                            <p:cTn id="130" dur="1" fill="hold">
                                              <p:stCondLst>
                                                <p:cond delay="249"/>
                                              </p:stCondLst>
                                            </p:cTn>
                                            <p:tgtEl>
                                              <p:spTgt spid="32"/>
                                            </p:tgtEl>
                                            <p:attrNameLst>
                                              <p:attrName>style.visibility</p:attrName>
                                            </p:attrNameLst>
                                          </p:cBhvr>
                                          <p:to>
                                            <p:strVal val="hidden"/>
                                          </p:to>
                                        </p:set>
                                      </p:childTnLst>
                                    </p:cTn>
                                  </p:par>
                                  <p:par>
                                    <p:cTn id="131" presetID="2" presetClass="exit" presetSubtype="6" fill="hold" nodeType="withEffect">
                                      <p:stCondLst>
                                        <p:cond delay="0"/>
                                      </p:stCondLst>
                                      <p:childTnLst>
                                        <p:anim calcmode="lin" valueType="num">
                                          <p:cBhvr additive="base">
                                            <p:cTn id="132" dur="250"/>
                                            <p:tgtEl>
                                              <p:spTgt spid="32"/>
                                            </p:tgtEl>
                                            <p:attrNameLst>
                                              <p:attrName>ppt_x</p:attrName>
                                            </p:attrNameLst>
                                          </p:cBhvr>
                                          <p:tavLst>
                                            <p:tav tm="0">
                                              <p:val>
                                                <p:strVal val="ppt_x"/>
                                              </p:val>
                                            </p:tav>
                                            <p:tav tm="100000">
                                              <p:val>
                                                <p:strVal val="1+ppt_w/2"/>
                                              </p:val>
                                            </p:tav>
                                          </p:tavLst>
                                        </p:anim>
                                        <p:anim calcmode="lin" valueType="num">
                                          <p:cBhvr additive="base">
                                            <p:cTn id="133" dur="250"/>
                                            <p:tgtEl>
                                              <p:spTgt spid="32"/>
                                            </p:tgtEl>
                                            <p:attrNameLst>
                                              <p:attrName>ppt_y</p:attrName>
                                            </p:attrNameLst>
                                          </p:cBhvr>
                                          <p:tavLst>
                                            <p:tav tm="0">
                                              <p:val>
                                                <p:strVal val="ppt_y"/>
                                              </p:val>
                                            </p:tav>
                                            <p:tav tm="100000">
                                              <p:val>
                                                <p:strVal val="1+ppt_h/2"/>
                                              </p:val>
                                            </p:tav>
                                          </p:tavLst>
                                        </p:anim>
                                        <p:set>
                                          <p:cBhvr>
                                            <p:cTn id="134" dur="1" fill="hold">
                                              <p:stCondLst>
                                                <p:cond delay="249"/>
                                              </p:stCondLst>
                                            </p:cTn>
                                            <p:tgtEl>
                                              <p:spTgt spid="32"/>
                                            </p:tgtEl>
                                            <p:attrNameLst>
                                              <p:attrName>style.visibility</p:attrName>
                                            </p:attrNameLst>
                                          </p:cBhvr>
                                          <p:to>
                                            <p:strVal val="hidden"/>
                                          </p:to>
                                        </p:set>
                                      </p:childTnLst>
                                    </p:cTn>
                                  </p:par>
                                  <p:par>
                                    <p:cTn id="135" presetID="53" presetClass="exit" presetSubtype="544" fill="hold" nodeType="withEffect">
                                      <p:stCondLst>
                                        <p:cond delay="0"/>
                                      </p:stCondLst>
                                      <p:childTnLst>
                                        <p:anim calcmode="lin" valueType="num">
                                          <p:cBhvr>
                                            <p:cTn id="136" dur="250"/>
                                            <p:tgtEl>
                                              <p:spTgt spid="36"/>
                                            </p:tgtEl>
                                            <p:attrNameLst>
                                              <p:attrName>ppt_w</p:attrName>
                                            </p:attrNameLst>
                                          </p:cBhvr>
                                          <p:tavLst>
                                            <p:tav tm="0">
                                              <p:val>
                                                <p:strVal val="ppt_w"/>
                                              </p:val>
                                            </p:tav>
                                            <p:tav tm="100000">
                                              <p:val>
                                                <p:fltVal val="0"/>
                                              </p:val>
                                            </p:tav>
                                          </p:tavLst>
                                        </p:anim>
                                        <p:anim calcmode="lin" valueType="num">
                                          <p:cBhvr>
                                            <p:cTn id="137" dur="250"/>
                                            <p:tgtEl>
                                              <p:spTgt spid="36"/>
                                            </p:tgtEl>
                                            <p:attrNameLst>
                                              <p:attrName>ppt_h</p:attrName>
                                            </p:attrNameLst>
                                          </p:cBhvr>
                                          <p:tavLst>
                                            <p:tav tm="0">
                                              <p:val>
                                                <p:strVal val="ppt_h"/>
                                              </p:val>
                                            </p:tav>
                                            <p:tav tm="100000">
                                              <p:val>
                                                <p:fltVal val="0"/>
                                              </p:val>
                                            </p:tav>
                                          </p:tavLst>
                                        </p:anim>
                                        <p:animEffect transition="out" filter="fade">
                                          <p:cBhvr>
                                            <p:cTn id="138" dur="250"/>
                                            <p:tgtEl>
                                              <p:spTgt spid="36"/>
                                            </p:tgtEl>
                                          </p:cBhvr>
                                        </p:animEffect>
                                        <p:anim calcmode="lin" valueType="num">
                                          <p:cBhvr>
                                            <p:cTn id="139" dur="250"/>
                                            <p:tgtEl>
                                              <p:spTgt spid="36"/>
                                            </p:tgtEl>
                                            <p:attrNameLst>
                                              <p:attrName>ppt_x</p:attrName>
                                            </p:attrNameLst>
                                          </p:cBhvr>
                                          <p:tavLst>
                                            <p:tav tm="0">
                                              <p:val>
                                                <p:strVal val="ppt_x"/>
                                              </p:val>
                                            </p:tav>
                                            <p:tav tm="100000">
                                              <p:val>
                                                <p:fltVal val="0.5"/>
                                              </p:val>
                                            </p:tav>
                                          </p:tavLst>
                                        </p:anim>
                                        <p:anim calcmode="lin" valueType="num">
                                          <p:cBhvr>
                                            <p:cTn id="140" dur="250"/>
                                            <p:tgtEl>
                                              <p:spTgt spid="36"/>
                                            </p:tgtEl>
                                            <p:attrNameLst>
                                              <p:attrName>ppt_y</p:attrName>
                                            </p:attrNameLst>
                                          </p:cBhvr>
                                          <p:tavLst>
                                            <p:tav tm="0">
                                              <p:val>
                                                <p:strVal val="ppt_y"/>
                                              </p:val>
                                            </p:tav>
                                            <p:tav tm="100000">
                                              <p:val>
                                                <p:fltVal val="0.5"/>
                                              </p:val>
                                            </p:tav>
                                          </p:tavLst>
                                        </p:anim>
                                        <p:set>
                                          <p:cBhvr>
                                            <p:cTn id="141" dur="1" fill="hold">
                                              <p:stCondLst>
                                                <p:cond delay="249"/>
                                              </p:stCondLst>
                                            </p:cTn>
                                            <p:tgtEl>
                                              <p:spTgt spid="36"/>
                                            </p:tgtEl>
                                            <p:attrNameLst>
                                              <p:attrName>style.visibility</p:attrName>
                                            </p:attrNameLst>
                                          </p:cBhvr>
                                          <p:to>
                                            <p:strVal val="hidden"/>
                                          </p:to>
                                        </p:set>
                                      </p:childTnLst>
                                    </p:cTn>
                                  </p:par>
                                  <p:par>
                                    <p:cTn id="142" presetID="2" presetClass="exit" presetSubtype="6" fill="hold" nodeType="withEffect">
                                      <p:stCondLst>
                                        <p:cond delay="0"/>
                                      </p:stCondLst>
                                      <p:childTnLst>
                                        <p:anim calcmode="lin" valueType="num">
                                          <p:cBhvr additive="base">
                                            <p:cTn id="143" dur="250"/>
                                            <p:tgtEl>
                                              <p:spTgt spid="36"/>
                                            </p:tgtEl>
                                            <p:attrNameLst>
                                              <p:attrName>ppt_x</p:attrName>
                                            </p:attrNameLst>
                                          </p:cBhvr>
                                          <p:tavLst>
                                            <p:tav tm="0">
                                              <p:val>
                                                <p:strVal val="ppt_x"/>
                                              </p:val>
                                            </p:tav>
                                            <p:tav tm="100000">
                                              <p:val>
                                                <p:strVal val="1+ppt_w/2"/>
                                              </p:val>
                                            </p:tav>
                                          </p:tavLst>
                                        </p:anim>
                                        <p:anim calcmode="lin" valueType="num">
                                          <p:cBhvr additive="base">
                                            <p:cTn id="144" dur="250"/>
                                            <p:tgtEl>
                                              <p:spTgt spid="36"/>
                                            </p:tgtEl>
                                            <p:attrNameLst>
                                              <p:attrName>ppt_y</p:attrName>
                                            </p:attrNameLst>
                                          </p:cBhvr>
                                          <p:tavLst>
                                            <p:tav tm="0">
                                              <p:val>
                                                <p:strVal val="ppt_y"/>
                                              </p:val>
                                            </p:tav>
                                            <p:tav tm="100000">
                                              <p:val>
                                                <p:strVal val="1+ppt_h/2"/>
                                              </p:val>
                                            </p:tav>
                                          </p:tavLst>
                                        </p:anim>
                                        <p:set>
                                          <p:cBhvr>
                                            <p:cTn id="145"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p:bldP spid="19" grpId="1"/>
          <p:bldP spid="23" grpId="0" animBg="1"/>
          <p:bldP spid="23" grpId="1" animBg="1"/>
          <p:bldP spid="23" grpId="2" animBg="1"/>
          <p:bldP spid="23" grpId="3" animBg="1"/>
          <p:bldP spid="28" grpId="0"/>
          <p:bldP spid="28" grpId="1"/>
          <p:bldP spid="20" grpId="0" animBg="1"/>
          <p:bldP spid="20" grpId="1" animBg="1"/>
          <p:bldP spid="20" grpId="2" animBg="1"/>
          <p:bldP spid="20" grpId="3" animBg="1"/>
          <p:bldP spid="31" grpId="0"/>
          <p:bldP spid="31" grpId="1"/>
          <p:bldP spid="46" grpId="0"/>
          <p:bldP spid="46" grpId="1"/>
          <p:bldP spid="48" grpId="0"/>
          <p:bldP spid="48" grpId="1"/>
          <p:bldP spid="49" grpId="0"/>
          <p:bldP spid="49"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50" fill="hold"/>
                                            <p:tgtEl>
                                              <p:spTgt spid="14"/>
                                            </p:tgtEl>
                                            <p:attrNameLst>
                                              <p:attrName>ppt_x</p:attrName>
                                            </p:attrNameLst>
                                          </p:cBhvr>
                                          <p:tavLst>
                                            <p:tav tm="0">
                                              <p:val>
                                                <p:strVal val="1+#ppt_w/2"/>
                                              </p:val>
                                            </p:tav>
                                            <p:tav tm="100000">
                                              <p:val>
                                                <p:strVal val="#ppt_x"/>
                                              </p:val>
                                            </p:tav>
                                          </p:tavLst>
                                        </p:anim>
                                        <p:anim calcmode="lin" valueType="num">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350" fill="hold"/>
                                            <p:tgtEl>
                                              <p:spTgt spid="15"/>
                                            </p:tgtEl>
                                            <p:attrNameLst>
                                              <p:attrName>ppt_x</p:attrName>
                                            </p:attrNameLst>
                                          </p:cBhvr>
                                          <p:tavLst>
                                            <p:tav tm="0">
                                              <p:val>
                                                <p:strVal val="1+#ppt_w/2"/>
                                              </p:val>
                                            </p:tav>
                                            <p:tav tm="100000">
                                              <p:val>
                                                <p:strVal val="#ppt_x"/>
                                              </p:val>
                                            </p:tav>
                                          </p:tavLst>
                                        </p:anim>
                                        <p:anim calcmode="lin" valueType="num">
                                          <p:cBhvr additive="base">
                                            <p:cTn id="12" dur="3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6" accel="11429"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350" fill="hold"/>
                                            <p:tgtEl>
                                              <p:spTgt spid="23"/>
                                            </p:tgtEl>
                                            <p:attrNameLst>
                                              <p:attrName>ppt_x</p:attrName>
                                            </p:attrNameLst>
                                          </p:cBhvr>
                                          <p:tavLst>
                                            <p:tav tm="0">
                                              <p:val>
                                                <p:strVal val="1+#ppt_w/2"/>
                                              </p:val>
                                            </p:tav>
                                            <p:tav tm="100000">
                                              <p:val>
                                                <p:strVal val="#ppt_x"/>
                                              </p:val>
                                            </p:tav>
                                          </p:tavLst>
                                        </p:anim>
                                        <p:anim calcmode="lin" valueType="num">
                                          <p:cBhvr additive="base">
                                            <p:cTn id="16" dur="35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6" accel="11429"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350" fill="hold"/>
                                            <p:tgtEl>
                                              <p:spTgt spid="20"/>
                                            </p:tgtEl>
                                            <p:attrNameLst>
                                              <p:attrName>ppt_x</p:attrName>
                                            </p:attrNameLst>
                                          </p:cBhvr>
                                          <p:tavLst>
                                            <p:tav tm="0">
                                              <p:val>
                                                <p:strVal val="1+#ppt_w/2"/>
                                              </p:val>
                                            </p:tav>
                                            <p:tav tm="100000">
                                              <p:val>
                                                <p:strVal val="#ppt_x"/>
                                              </p:val>
                                            </p:tav>
                                          </p:tavLst>
                                        </p:anim>
                                        <p:anim calcmode="lin" valueType="num">
                                          <p:cBhvr additive="base">
                                            <p:cTn id="20" dur="350" fill="hold"/>
                                            <p:tgtEl>
                                              <p:spTgt spid="20"/>
                                            </p:tgtEl>
                                            <p:attrNameLst>
                                              <p:attrName>ppt_y</p:attrName>
                                            </p:attrNameLst>
                                          </p:cBhvr>
                                          <p:tavLst>
                                            <p:tav tm="0">
                                              <p:val>
                                                <p:strVal val="1+#ppt_h/2"/>
                                              </p:val>
                                            </p:tav>
                                            <p:tav tm="100000">
                                              <p:val>
                                                <p:strVal val="#ppt_y"/>
                                              </p:val>
                                            </p:tav>
                                          </p:tavLst>
                                        </p:anim>
                                      </p:childTnLst>
                                    </p:cTn>
                                  </p:par>
                                  <p:par>
                                    <p:cTn id="21" presetID="23" presetClass="entr" presetSubtype="16" fill="hold" grpId="3"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childTnLst>
                                    </p:cTn>
                                  </p:par>
                                  <p:par>
                                    <p:cTn id="29" presetID="23" presetClass="entr" presetSubtype="16" fill="hold" grpId="3"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childTnLst>
                                    </p:cTn>
                                  </p:par>
                                  <p:par>
                                    <p:cTn id="33" presetID="23" presetClass="entr" presetSubtype="16" fill="hold" grpId="3"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childTnLst>
                                    </p:cTn>
                                  </p:par>
                                  <p:par>
                                    <p:cTn id="45" presetID="2" presetClass="entr" presetSubtype="6" accel="11429"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350" fill="hold"/>
                                            <p:tgtEl>
                                              <p:spTgt spid="32"/>
                                            </p:tgtEl>
                                            <p:attrNameLst>
                                              <p:attrName>ppt_x</p:attrName>
                                            </p:attrNameLst>
                                          </p:cBhvr>
                                          <p:tavLst>
                                            <p:tav tm="0">
                                              <p:val>
                                                <p:strVal val="1+#ppt_w/2"/>
                                              </p:val>
                                            </p:tav>
                                            <p:tav tm="100000">
                                              <p:val>
                                                <p:strVal val="#ppt_x"/>
                                              </p:val>
                                            </p:tav>
                                          </p:tavLst>
                                        </p:anim>
                                        <p:anim calcmode="lin" valueType="num">
                                          <p:cBhvr additive="base">
                                            <p:cTn id="48" dur="35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6" accel="11429"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350" fill="hold"/>
                                            <p:tgtEl>
                                              <p:spTgt spid="36"/>
                                            </p:tgtEl>
                                            <p:attrNameLst>
                                              <p:attrName>ppt_x</p:attrName>
                                            </p:attrNameLst>
                                          </p:cBhvr>
                                          <p:tavLst>
                                            <p:tav tm="0">
                                              <p:val>
                                                <p:strVal val="1+#ppt_w/2"/>
                                              </p:val>
                                            </p:tav>
                                            <p:tav tm="100000">
                                              <p:val>
                                                <p:strVal val="#ppt_x"/>
                                              </p:val>
                                            </p:tav>
                                          </p:tavLst>
                                        </p:anim>
                                        <p:anim calcmode="lin" valueType="num">
                                          <p:cBhvr additive="base">
                                            <p:cTn id="52" dur="350" fill="hold"/>
                                            <p:tgtEl>
                                              <p:spTgt spid="36"/>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grpId="1" nodeType="afterEffect">
                                      <p:stCondLst>
                                        <p:cond delay="0"/>
                                      </p:stCondLst>
                                      <p:iterate type="lt">
                                        <p:tmAbs val="20"/>
                                      </p:iterate>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grpId="1" nodeType="withEffect">
                                      <p:stCondLst>
                                        <p:cond delay="0"/>
                                      </p:stCondLst>
                                      <p:iterate type="lt">
                                        <p:tmAbs val="20"/>
                                      </p:iterate>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iterate type="lt">
                                        <p:tmAbs val="20"/>
                                      </p:iterate>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grpId="1" nodeType="withEffect">
                                      <p:stCondLst>
                                        <p:cond delay="0"/>
                                      </p:stCondLst>
                                      <p:iterate type="lt">
                                        <p:tmAbs val="20"/>
                                      </p:iterate>
                                      <p:childTnLst>
                                        <p:set>
                                          <p:cBhvr>
                                            <p:cTn id="61" dur="1" fill="hold">
                                              <p:stCondLst>
                                                <p:cond delay="0"/>
                                              </p:stCondLst>
                                            </p:cTn>
                                            <p:tgtEl>
                                              <p:spTgt spid="46"/>
                                            </p:tgtEl>
                                            <p:attrNameLst>
                                              <p:attrName>style.visibility</p:attrName>
                                            </p:attrNameLst>
                                          </p:cBhvr>
                                          <p:to>
                                            <p:strVal val="visible"/>
                                          </p:to>
                                        </p:set>
                                      </p:childTnLst>
                                    </p:cTn>
                                  </p:par>
                                  <p:par>
                                    <p:cTn id="62" presetID="1" presetClass="entr" presetSubtype="0" fill="hold" grpId="1" nodeType="withEffect">
                                      <p:stCondLst>
                                        <p:cond delay="0"/>
                                      </p:stCondLst>
                                      <p:iterate type="lt">
                                        <p:tmAbs val="20"/>
                                      </p:iterate>
                                      <p:childTnLst>
                                        <p:set>
                                          <p:cBhvr>
                                            <p:cTn id="63" dur="1" fill="hold">
                                              <p:stCondLst>
                                                <p:cond delay="0"/>
                                              </p:stCondLst>
                                            </p:cTn>
                                            <p:tgtEl>
                                              <p:spTgt spid="48"/>
                                            </p:tgtEl>
                                            <p:attrNameLst>
                                              <p:attrName>style.visibility</p:attrName>
                                            </p:attrNameLst>
                                          </p:cBhvr>
                                          <p:to>
                                            <p:strVal val="visible"/>
                                          </p:to>
                                        </p:set>
                                      </p:childTnLst>
                                    </p:cTn>
                                  </p:par>
                                  <p:par>
                                    <p:cTn id="64" presetID="1" presetClass="entr" presetSubtype="0" fill="hold" grpId="1" nodeType="withEffect">
                                      <p:stCondLst>
                                        <p:cond delay="0"/>
                                      </p:stCondLst>
                                      <p:iterate type="lt">
                                        <p:tmAbs val="20"/>
                                      </p:iterate>
                                      <p:childTnLst>
                                        <p:set>
                                          <p:cBhvr>
                                            <p:cTn id="65" dur="1" fill="hold">
                                              <p:stCondLst>
                                                <p:cond delay="0"/>
                                              </p:stCondLst>
                                            </p:cTn>
                                            <p:tgtEl>
                                              <p:spTgt spid="4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53" presetClass="exit" presetSubtype="544" fill="hold" grpId="2" nodeType="clickEffect">
                                      <p:stCondLst>
                                        <p:cond delay="0"/>
                                      </p:stCondLst>
                                      <p:childTnLst>
                                        <p:anim calcmode="lin" valueType="num">
                                          <p:cBhvr>
                                            <p:cTn id="69" dur="250"/>
                                            <p:tgtEl>
                                              <p:spTgt spid="14"/>
                                            </p:tgtEl>
                                            <p:attrNameLst>
                                              <p:attrName>ppt_w</p:attrName>
                                            </p:attrNameLst>
                                          </p:cBhvr>
                                          <p:tavLst>
                                            <p:tav tm="0">
                                              <p:val>
                                                <p:strVal val="ppt_w"/>
                                              </p:val>
                                            </p:tav>
                                            <p:tav tm="100000">
                                              <p:val>
                                                <p:fltVal val="0"/>
                                              </p:val>
                                            </p:tav>
                                          </p:tavLst>
                                        </p:anim>
                                        <p:anim calcmode="lin" valueType="num">
                                          <p:cBhvr>
                                            <p:cTn id="70" dur="250"/>
                                            <p:tgtEl>
                                              <p:spTgt spid="14"/>
                                            </p:tgtEl>
                                            <p:attrNameLst>
                                              <p:attrName>ppt_h</p:attrName>
                                            </p:attrNameLst>
                                          </p:cBhvr>
                                          <p:tavLst>
                                            <p:tav tm="0">
                                              <p:val>
                                                <p:strVal val="ppt_h"/>
                                              </p:val>
                                            </p:tav>
                                            <p:tav tm="100000">
                                              <p:val>
                                                <p:fltVal val="0"/>
                                              </p:val>
                                            </p:tav>
                                          </p:tavLst>
                                        </p:anim>
                                        <p:animEffect transition="out" filter="fade">
                                          <p:cBhvr>
                                            <p:cTn id="71" dur="250"/>
                                            <p:tgtEl>
                                              <p:spTgt spid="14"/>
                                            </p:tgtEl>
                                          </p:cBhvr>
                                        </p:animEffect>
                                        <p:anim calcmode="lin" valueType="num">
                                          <p:cBhvr>
                                            <p:cTn id="72" dur="250"/>
                                            <p:tgtEl>
                                              <p:spTgt spid="14"/>
                                            </p:tgtEl>
                                            <p:attrNameLst>
                                              <p:attrName>ppt_x</p:attrName>
                                            </p:attrNameLst>
                                          </p:cBhvr>
                                          <p:tavLst>
                                            <p:tav tm="0">
                                              <p:val>
                                                <p:strVal val="ppt_x"/>
                                              </p:val>
                                            </p:tav>
                                            <p:tav tm="100000">
                                              <p:val>
                                                <p:fltVal val="0.5"/>
                                              </p:val>
                                            </p:tav>
                                          </p:tavLst>
                                        </p:anim>
                                        <p:anim calcmode="lin" valueType="num">
                                          <p:cBhvr>
                                            <p:cTn id="73" dur="250"/>
                                            <p:tgtEl>
                                              <p:spTgt spid="14"/>
                                            </p:tgtEl>
                                            <p:attrNameLst>
                                              <p:attrName>ppt_y</p:attrName>
                                            </p:attrNameLst>
                                          </p:cBhvr>
                                          <p:tavLst>
                                            <p:tav tm="0">
                                              <p:val>
                                                <p:strVal val="ppt_y"/>
                                              </p:val>
                                            </p:tav>
                                            <p:tav tm="100000">
                                              <p:val>
                                                <p:fltVal val="0.5"/>
                                              </p:val>
                                            </p:tav>
                                          </p:tavLst>
                                        </p:anim>
                                        <p:set>
                                          <p:cBhvr>
                                            <p:cTn id="74" dur="1" fill="hold">
                                              <p:stCondLst>
                                                <p:cond delay="249"/>
                                              </p:stCondLst>
                                            </p:cTn>
                                            <p:tgtEl>
                                              <p:spTgt spid="14"/>
                                            </p:tgtEl>
                                            <p:attrNameLst>
                                              <p:attrName>style.visibility</p:attrName>
                                            </p:attrNameLst>
                                          </p:cBhvr>
                                          <p:to>
                                            <p:strVal val="hidden"/>
                                          </p:to>
                                        </p:set>
                                      </p:childTnLst>
                                    </p:cTn>
                                  </p:par>
                                  <p:par>
                                    <p:cTn id="75" presetID="53" presetClass="exit" presetSubtype="544" fill="hold" nodeType="withEffect">
                                      <p:stCondLst>
                                        <p:cond delay="0"/>
                                      </p:stCondLst>
                                      <p:childTnLst>
                                        <p:anim calcmode="lin" valueType="num">
                                          <p:cBhvr>
                                            <p:cTn id="76" dur="250"/>
                                            <p:tgtEl>
                                              <p:spTgt spid="15"/>
                                            </p:tgtEl>
                                            <p:attrNameLst>
                                              <p:attrName>ppt_w</p:attrName>
                                            </p:attrNameLst>
                                          </p:cBhvr>
                                          <p:tavLst>
                                            <p:tav tm="0">
                                              <p:val>
                                                <p:strVal val="ppt_w"/>
                                              </p:val>
                                            </p:tav>
                                            <p:tav tm="100000">
                                              <p:val>
                                                <p:fltVal val="0"/>
                                              </p:val>
                                            </p:tav>
                                          </p:tavLst>
                                        </p:anim>
                                        <p:anim calcmode="lin" valueType="num">
                                          <p:cBhvr>
                                            <p:cTn id="77" dur="250"/>
                                            <p:tgtEl>
                                              <p:spTgt spid="15"/>
                                            </p:tgtEl>
                                            <p:attrNameLst>
                                              <p:attrName>ppt_h</p:attrName>
                                            </p:attrNameLst>
                                          </p:cBhvr>
                                          <p:tavLst>
                                            <p:tav tm="0">
                                              <p:val>
                                                <p:strVal val="ppt_h"/>
                                              </p:val>
                                            </p:tav>
                                            <p:tav tm="100000">
                                              <p:val>
                                                <p:fltVal val="0"/>
                                              </p:val>
                                            </p:tav>
                                          </p:tavLst>
                                        </p:anim>
                                        <p:animEffect transition="out" filter="fade">
                                          <p:cBhvr>
                                            <p:cTn id="78" dur="250"/>
                                            <p:tgtEl>
                                              <p:spTgt spid="15"/>
                                            </p:tgtEl>
                                          </p:cBhvr>
                                        </p:animEffect>
                                        <p:anim calcmode="lin" valueType="num">
                                          <p:cBhvr>
                                            <p:cTn id="79" dur="250"/>
                                            <p:tgtEl>
                                              <p:spTgt spid="15"/>
                                            </p:tgtEl>
                                            <p:attrNameLst>
                                              <p:attrName>ppt_x</p:attrName>
                                            </p:attrNameLst>
                                          </p:cBhvr>
                                          <p:tavLst>
                                            <p:tav tm="0">
                                              <p:val>
                                                <p:strVal val="ppt_x"/>
                                              </p:val>
                                            </p:tav>
                                            <p:tav tm="100000">
                                              <p:val>
                                                <p:fltVal val="0.5"/>
                                              </p:val>
                                            </p:tav>
                                          </p:tavLst>
                                        </p:anim>
                                        <p:anim calcmode="lin" valueType="num">
                                          <p:cBhvr>
                                            <p:cTn id="80" dur="250"/>
                                            <p:tgtEl>
                                              <p:spTgt spid="15"/>
                                            </p:tgtEl>
                                            <p:attrNameLst>
                                              <p:attrName>ppt_y</p:attrName>
                                            </p:attrNameLst>
                                          </p:cBhvr>
                                          <p:tavLst>
                                            <p:tav tm="0">
                                              <p:val>
                                                <p:strVal val="ppt_y"/>
                                              </p:val>
                                            </p:tav>
                                            <p:tav tm="100000">
                                              <p:val>
                                                <p:fltVal val="0.5"/>
                                              </p:val>
                                            </p:tav>
                                          </p:tavLst>
                                        </p:anim>
                                        <p:set>
                                          <p:cBhvr>
                                            <p:cTn id="81" dur="1" fill="hold">
                                              <p:stCondLst>
                                                <p:cond delay="249"/>
                                              </p:stCondLst>
                                            </p:cTn>
                                            <p:tgtEl>
                                              <p:spTgt spid="15"/>
                                            </p:tgtEl>
                                            <p:attrNameLst>
                                              <p:attrName>style.visibility</p:attrName>
                                            </p:attrNameLst>
                                          </p:cBhvr>
                                          <p:to>
                                            <p:strVal val="hidden"/>
                                          </p:to>
                                        </p:set>
                                      </p:childTnLst>
                                    </p:cTn>
                                  </p:par>
                                  <p:par>
                                    <p:cTn id="82" presetID="2" presetClass="exit" presetSubtype="6" fill="hold" nodeType="withEffect">
                                      <p:stCondLst>
                                        <p:cond delay="0"/>
                                      </p:stCondLst>
                                      <p:childTnLst>
                                        <p:anim calcmode="lin" valueType="num">
                                          <p:cBhvr additive="base">
                                            <p:cTn id="83" dur="250"/>
                                            <p:tgtEl>
                                              <p:spTgt spid="15"/>
                                            </p:tgtEl>
                                            <p:attrNameLst>
                                              <p:attrName>ppt_x</p:attrName>
                                            </p:attrNameLst>
                                          </p:cBhvr>
                                          <p:tavLst>
                                            <p:tav tm="0">
                                              <p:val>
                                                <p:strVal val="ppt_x"/>
                                              </p:val>
                                            </p:tav>
                                            <p:tav tm="100000">
                                              <p:val>
                                                <p:strVal val="1+ppt_w/2"/>
                                              </p:val>
                                            </p:tav>
                                          </p:tavLst>
                                        </p:anim>
                                        <p:anim calcmode="lin" valueType="num">
                                          <p:cBhvr additive="base">
                                            <p:cTn id="84" dur="250"/>
                                            <p:tgtEl>
                                              <p:spTgt spid="15"/>
                                            </p:tgtEl>
                                            <p:attrNameLst>
                                              <p:attrName>ppt_y</p:attrName>
                                            </p:attrNameLst>
                                          </p:cBhvr>
                                          <p:tavLst>
                                            <p:tav tm="0">
                                              <p:val>
                                                <p:strVal val="ppt_y"/>
                                              </p:val>
                                            </p:tav>
                                            <p:tav tm="100000">
                                              <p:val>
                                                <p:strVal val="1+ppt_h/2"/>
                                              </p:val>
                                            </p:tav>
                                          </p:tavLst>
                                        </p:anim>
                                        <p:set>
                                          <p:cBhvr>
                                            <p:cTn id="85" dur="1" fill="hold">
                                              <p:stCondLst>
                                                <p:cond delay="249"/>
                                              </p:stCondLst>
                                            </p:cTn>
                                            <p:tgtEl>
                                              <p:spTgt spid="15"/>
                                            </p:tgtEl>
                                            <p:attrNameLst>
                                              <p:attrName>style.visibility</p:attrName>
                                            </p:attrNameLst>
                                          </p:cBhvr>
                                          <p:to>
                                            <p:strVal val="hidden"/>
                                          </p:to>
                                        </p:set>
                                      </p:childTnLst>
                                    </p:cTn>
                                  </p:par>
                                  <p:par>
                                    <p:cTn id="86" presetID="53" presetClass="exit" presetSubtype="544" fill="hold" grpId="2" nodeType="withEffect">
                                      <p:stCondLst>
                                        <p:cond delay="0"/>
                                      </p:stCondLst>
                                      <p:childTnLst>
                                        <p:anim calcmode="lin" valueType="num">
                                          <p:cBhvr>
                                            <p:cTn id="87" dur="250"/>
                                            <p:tgtEl>
                                              <p:spTgt spid="23"/>
                                            </p:tgtEl>
                                            <p:attrNameLst>
                                              <p:attrName>ppt_w</p:attrName>
                                            </p:attrNameLst>
                                          </p:cBhvr>
                                          <p:tavLst>
                                            <p:tav tm="0">
                                              <p:val>
                                                <p:strVal val="ppt_w"/>
                                              </p:val>
                                            </p:tav>
                                            <p:tav tm="100000">
                                              <p:val>
                                                <p:fltVal val="0"/>
                                              </p:val>
                                            </p:tav>
                                          </p:tavLst>
                                        </p:anim>
                                        <p:anim calcmode="lin" valueType="num">
                                          <p:cBhvr>
                                            <p:cTn id="88" dur="250"/>
                                            <p:tgtEl>
                                              <p:spTgt spid="23"/>
                                            </p:tgtEl>
                                            <p:attrNameLst>
                                              <p:attrName>ppt_h</p:attrName>
                                            </p:attrNameLst>
                                          </p:cBhvr>
                                          <p:tavLst>
                                            <p:tav tm="0">
                                              <p:val>
                                                <p:strVal val="ppt_h"/>
                                              </p:val>
                                            </p:tav>
                                            <p:tav tm="100000">
                                              <p:val>
                                                <p:fltVal val="0"/>
                                              </p:val>
                                            </p:tav>
                                          </p:tavLst>
                                        </p:anim>
                                        <p:animEffect transition="out" filter="fade">
                                          <p:cBhvr>
                                            <p:cTn id="89" dur="250"/>
                                            <p:tgtEl>
                                              <p:spTgt spid="23"/>
                                            </p:tgtEl>
                                          </p:cBhvr>
                                        </p:animEffect>
                                        <p:anim calcmode="lin" valueType="num">
                                          <p:cBhvr>
                                            <p:cTn id="90" dur="250"/>
                                            <p:tgtEl>
                                              <p:spTgt spid="23"/>
                                            </p:tgtEl>
                                            <p:attrNameLst>
                                              <p:attrName>ppt_x</p:attrName>
                                            </p:attrNameLst>
                                          </p:cBhvr>
                                          <p:tavLst>
                                            <p:tav tm="0">
                                              <p:val>
                                                <p:strVal val="ppt_x"/>
                                              </p:val>
                                            </p:tav>
                                            <p:tav tm="100000">
                                              <p:val>
                                                <p:fltVal val="0.5"/>
                                              </p:val>
                                            </p:tav>
                                          </p:tavLst>
                                        </p:anim>
                                        <p:anim calcmode="lin" valueType="num">
                                          <p:cBhvr>
                                            <p:cTn id="91" dur="250"/>
                                            <p:tgtEl>
                                              <p:spTgt spid="23"/>
                                            </p:tgtEl>
                                            <p:attrNameLst>
                                              <p:attrName>ppt_y</p:attrName>
                                            </p:attrNameLst>
                                          </p:cBhvr>
                                          <p:tavLst>
                                            <p:tav tm="0">
                                              <p:val>
                                                <p:strVal val="ppt_y"/>
                                              </p:val>
                                            </p:tav>
                                            <p:tav tm="100000">
                                              <p:val>
                                                <p:fltVal val="0.5"/>
                                              </p:val>
                                            </p:tav>
                                          </p:tavLst>
                                        </p:anim>
                                        <p:set>
                                          <p:cBhvr>
                                            <p:cTn id="92" dur="1" fill="hold">
                                              <p:stCondLst>
                                                <p:cond delay="249"/>
                                              </p:stCondLst>
                                            </p:cTn>
                                            <p:tgtEl>
                                              <p:spTgt spid="23"/>
                                            </p:tgtEl>
                                            <p:attrNameLst>
                                              <p:attrName>style.visibility</p:attrName>
                                            </p:attrNameLst>
                                          </p:cBhvr>
                                          <p:to>
                                            <p:strVal val="hidden"/>
                                          </p:to>
                                        </p:set>
                                      </p:childTnLst>
                                    </p:cTn>
                                  </p:par>
                                  <p:par>
                                    <p:cTn id="93" presetID="53" presetClass="exit" presetSubtype="544" fill="hold" grpId="2" nodeType="withEffect">
                                      <p:stCondLst>
                                        <p:cond delay="0"/>
                                      </p:stCondLst>
                                      <p:childTnLst>
                                        <p:anim calcmode="lin" valueType="num">
                                          <p:cBhvr>
                                            <p:cTn id="94" dur="250"/>
                                            <p:tgtEl>
                                              <p:spTgt spid="20"/>
                                            </p:tgtEl>
                                            <p:attrNameLst>
                                              <p:attrName>ppt_w</p:attrName>
                                            </p:attrNameLst>
                                          </p:cBhvr>
                                          <p:tavLst>
                                            <p:tav tm="0">
                                              <p:val>
                                                <p:strVal val="ppt_w"/>
                                              </p:val>
                                            </p:tav>
                                            <p:tav tm="100000">
                                              <p:val>
                                                <p:fltVal val="0"/>
                                              </p:val>
                                            </p:tav>
                                          </p:tavLst>
                                        </p:anim>
                                        <p:anim calcmode="lin" valueType="num">
                                          <p:cBhvr>
                                            <p:cTn id="95" dur="250"/>
                                            <p:tgtEl>
                                              <p:spTgt spid="20"/>
                                            </p:tgtEl>
                                            <p:attrNameLst>
                                              <p:attrName>ppt_h</p:attrName>
                                            </p:attrNameLst>
                                          </p:cBhvr>
                                          <p:tavLst>
                                            <p:tav tm="0">
                                              <p:val>
                                                <p:strVal val="ppt_h"/>
                                              </p:val>
                                            </p:tav>
                                            <p:tav tm="100000">
                                              <p:val>
                                                <p:fltVal val="0"/>
                                              </p:val>
                                            </p:tav>
                                          </p:tavLst>
                                        </p:anim>
                                        <p:animEffect transition="out" filter="fade">
                                          <p:cBhvr>
                                            <p:cTn id="96" dur="250"/>
                                            <p:tgtEl>
                                              <p:spTgt spid="20"/>
                                            </p:tgtEl>
                                          </p:cBhvr>
                                        </p:animEffect>
                                        <p:anim calcmode="lin" valueType="num">
                                          <p:cBhvr>
                                            <p:cTn id="97" dur="250"/>
                                            <p:tgtEl>
                                              <p:spTgt spid="20"/>
                                            </p:tgtEl>
                                            <p:attrNameLst>
                                              <p:attrName>ppt_x</p:attrName>
                                            </p:attrNameLst>
                                          </p:cBhvr>
                                          <p:tavLst>
                                            <p:tav tm="0">
                                              <p:val>
                                                <p:strVal val="ppt_x"/>
                                              </p:val>
                                            </p:tav>
                                            <p:tav tm="100000">
                                              <p:val>
                                                <p:fltVal val="0.5"/>
                                              </p:val>
                                            </p:tav>
                                          </p:tavLst>
                                        </p:anim>
                                        <p:anim calcmode="lin" valueType="num">
                                          <p:cBhvr>
                                            <p:cTn id="98" dur="250"/>
                                            <p:tgtEl>
                                              <p:spTgt spid="20"/>
                                            </p:tgtEl>
                                            <p:attrNameLst>
                                              <p:attrName>ppt_y</p:attrName>
                                            </p:attrNameLst>
                                          </p:cBhvr>
                                          <p:tavLst>
                                            <p:tav tm="0">
                                              <p:val>
                                                <p:strVal val="ppt_y"/>
                                              </p:val>
                                            </p:tav>
                                            <p:tav tm="100000">
                                              <p:val>
                                                <p:fltVal val="0.5"/>
                                              </p:val>
                                            </p:tav>
                                          </p:tavLst>
                                        </p:anim>
                                        <p:set>
                                          <p:cBhvr>
                                            <p:cTn id="99" dur="1" fill="hold">
                                              <p:stCondLst>
                                                <p:cond delay="249"/>
                                              </p:stCondLst>
                                            </p:cTn>
                                            <p:tgtEl>
                                              <p:spTgt spid="20"/>
                                            </p:tgtEl>
                                            <p:attrNameLst>
                                              <p:attrName>style.visibility</p:attrName>
                                            </p:attrNameLst>
                                          </p:cBhvr>
                                          <p:to>
                                            <p:strVal val="hidden"/>
                                          </p:to>
                                        </p:set>
                                      </p:childTnLst>
                                    </p:cTn>
                                  </p:par>
                                  <p:par>
                                    <p:cTn id="100" presetID="2" presetClass="exit" presetSubtype="6" fill="hold" grpId="1" nodeType="withEffect">
                                      <p:stCondLst>
                                        <p:cond delay="0"/>
                                      </p:stCondLst>
                                      <p:childTnLst>
                                        <p:anim calcmode="lin" valueType="num">
                                          <p:cBhvr additive="base">
                                            <p:cTn id="101" dur="500"/>
                                            <p:tgtEl>
                                              <p:spTgt spid="14"/>
                                            </p:tgtEl>
                                            <p:attrNameLst>
                                              <p:attrName>ppt_x</p:attrName>
                                            </p:attrNameLst>
                                          </p:cBhvr>
                                          <p:tavLst>
                                            <p:tav tm="0">
                                              <p:val>
                                                <p:strVal val="ppt_x"/>
                                              </p:val>
                                            </p:tav>
                                            <p:tav tm="100000">
                                              <p:val>
                                                <p:strVal val="1+ppt_w/2"/>
                                              </p:val>
                                            </p:tav>
                                          </p:tavLst>
                                        </p:anim>
                                        <p:anim calcmode="lin" valueType="num">
                                          <p:cBhvr additive="base">
                                            <p:cTn id="102" dur="500"/>
                                            <p:tgtEl>
                                              <p:spTgt spid="14"/>
                                            </p:tgtEl>
                                            <p:attrNameLst>
                                              <p:attrName>ppt_y</p:attrName>
                                            </p:attrNameLst>
                                          </p:cBhvr>
                                          <p:tavLst>
                                            <p:tav tm="0">
                                              <p:val>
                                                <p:strVal val="ppt_y"/>
                                              </p:val>
                                            </p:tav>
                                            <p:tav tm="100000">
                                              <p:val>
                                                <p:strVal val="1+ppt_h/2"/>
                                              </p:val>
                                            </p:tav>
                                          </p:tavLst>
                                        </p:anim>
                                        <p:set>
                                          <p:cBhvr>
                                            <p:cTn id="103" dur="1" fill="hold">
                                              <p:stCondLst>
                                                <p:cond delay="499"/>
                                              </p:stCondLst>
                                            </p:cTn>
                                            <p:tgtEl>
                                              <p:spTgt spid="14"/>
                                            </p:tgtEl>
                                            <p:attrNameLst>
                                              <p:attrName>style.visibility</p:attrName>
                                            </p:attrNameLst>
                                          </p:cBhvr>
                                          <p:to>
                                            <p:strVal val="hidden"/>
                                          </p:to>
                                        </p:set>
                                      </p:childTnLst>
                                    </p:cTn>
                                  </p:par>
                                  <p:par>
                                    <p:cTn id="104" presetID="2" presetClass="exit" presetSubtype="6" fill="hold" grpId="1" nodeType="withEffect">
                                      <p:stCondLst>
                                        <p:cond delay="0"/>
                                      </p:stCondLst>
                                      <p:childTnLst>
                                        <p:anim calcmode="lin" valueType="num">
                                          <p:cBhvr additive="base">
                                            <p:cTn id="105" dur="500"/>
                                            <p:tgtEl>
                                              <p:spTgt spid="23"/>
                                            </p:tgtEl>
                                            <p:attrNameLst>
                                              <p:attrName>ppt_x</p:attrName>
                                            </p:attrNameLst>
                                          </p:cBhvr>
                                          <p:tavLst>
                                            <p:tav tm="0">
                                              <p:val>
                                                <p:strVal val="ppt_x"/>
                                              </p:val>
                                            </p:tav>
                                            <p:tav tm="100000">
                                              <p:val>
                                                <p:strVal val="1+ppt_w/2"/>
                                              </p:val>
                                            </p:tav>
                                          </p:tavLst>
                                        </p:anim>
                                        <p:anim calcmode="lin" valueType="num">
                                          <p:cBhvr additive="base">
                                            <p:cTn id="106" dur="500"/>
                                            <p:tgtEl>
                                              <p:spTgt spid="23"/>
                                            </p:tgtEl>
                                            <p:attrNameLst>
                                              <p:attrName>ppt_y</p:attrName>
                                            </p:attrNameLst>
                                          </p:cBhvr>
                                          <p:tavLst>
                                            <p:tav tm="0">
                                              <p:val>
                                                <p:strVal val="ppt_y"/>
                                              </p:val>
                                            </p:tav>
                                            <p:tav tm="100000">
                                              <p:val>
                                                <p:strVal val="1+ppt_h/2"/>
                                              </p:val>
                                            </p:tav>
                                          </p:tavLst>
                                        </p:anim>
                                        <p:set>
                                          <p:cBhvr>
                                            <p:cTn id="107" dur="1" fill="hold">
                                              <p:stCondLst>
                                                <p:cond delay="499"/>
                                              </p:stCondLst>
                                            </p:cTn>
                                            <p:tgtEl>
                                              <p:spTgt spid="23"/>
                                            </p:tgtEl>
                                            <p:attrNameLst>
                                              <p:attrName>style.visibility</p:attrName>
                                            </p:attrNameLst>
                                          </p:cBhvr>
                                          <p:to>
                                            <p:strVal val="hidden"/>
                                          </p:to>
                                        </p:set>
                                      </p:childTnLst>
                                    </p:cTn>
                                  </p:par>
                                  <p:par>
                                    <p:cTn id="108" presetID="2" presetClass="exit" presetSubtype="6" fill="hold" grpId="1" nodeType="withEffect">
                                      <p:stCondLst>
                                        <p:cond delay="0"/>
                                      </p:stCondLst>
                                      <p:childTnLst>
                                        <p:anim calcmode="lin" valueType="num">
                                          <p:cBhvr additive="base">
                                            <p:cTn id="109" dur="500"/>
                                            <p:tgtEl>
                                              <p:spTgt spid="20"/>
                                            </p:tgtEl>
                                            <p:attrNameLst>
                                              <p:attrName>ppt_x</p:attrName>
                                            </p:attrNameLst>
                                          </p:cBhvr>
                                          <p:tavLst>
                                            <p:tav tm="0">
                                              <p:val>
                                                <p:strVal val="ppt_x"/>
                                              </p:val>
                                            </p:tav>
                                            <p:tav tm="100000">
                                              <p:val>
                                                <p:strVal val="1+ppt_w/2"/>
                                              </p:val>
                                            </p:tav>
                                          </p:tavLst>
                                        </p:anim>
                                        <p:anim calcmode="lin" valueType="num">
                                          <p:cBhvr additive="base">
                                            <p:cTn id="110" dur="500"/>
                                            <p:tgtEl>
                                              <p:spTgt spid="20"/>
                                            </p:tgtEl>
                                            <p:attrNameLst>
                                              <p:attrName>ppt_y</p:attrName>
                                            </p:attrNameLst>
                                          </p:cBhvr>
                                          <p:tavLst>
                                            <p:tav tm="0">
                                              <p:val>
                                                <p:strVal val="ppt_y"/>
                                              </p:val>
                                            </p:tav>
                                            <p:tav tm="100000">
                                              <p:val>
                                                <p:strVal val="1+ppt_h/2"/>
                                              </p:val>
                                            </p:tav>
                                          </p:tavLst>
                                        </p:anim>
                                        <p:set>
                                          <p:cBhvr>
                                            <p:cTn id="111" dur="1" fill="hold">
                                              <p:stCondLst>
                                                <p:cond delay="499"/>
                                              </p:stCondLst>
                                            </p:cTn>
                                            <p:tgtEl>
                                              <p:spTgt spid="20"/>
                                            </p:tgtEl>
                                            <p:attrNameLst>
                                              <p:attrName>style.visibility</p:attrName>
                                            </p:attrNameLst>
                                          </p:cBhvr>
                                          <p:to>
                                            <p:strVal val="hidden"/>
                                          </p:to>
                                        </p:set>
                                      </p:childTnLst>
                                    </p:cTn>
                                  </p:par>
                                  <p:par>
                                    <p:cTn id="112" presetID="1" presetClass="exit" presetSubtype="0" fill="hold" grpId="0" nodeType="withEffect">
                                      <p:stCondLst>
                                        <p:cond delay="0"/>
                                      </p:stCondLst>
                                      <p:iterate type="lt">
                                        <p:tmAbs val="0"/>
                                      </p:iterate>
                                      <p:childTnLst>
                                        <p:set>
                                          <p:cBhvr>
                                            <p:cTn id="113" dur="1" fill="hold">
                                              <p:stCondLst>
                                                <p:cond delay="0"/>
                                              </p:stCondLst>
                                            </p:cTn>
                                            <p:tgtEl>
                                              <p:spTgt spid="19"/>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28"/>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31"/>
                                            </p:tgtEl>
                                            <p:attrNameLst>
                                              <p:attrName>style.visibility</p:attrName>
                                            </p:attrNameLst>
                                          </p:cBhvr>
                                          <p:to>
                                            <p:strVal val="hidden"/>
                                          </p:to>
                                        </p:set>
                                      </p:childTnLst>
                                    </p:cTn>
                                  </p:par>
                                  <p:par>
                                    <p:cTn id="118" presetID="1" presetClass="exit" presetSubtype="0" fill="hold" grpId="0" nodeType="withEffect">
                                      <p:stCondLst>
                                        <p:cond delay="0"/>
                                      </p:stCondLst>
                                      <p:iterate type="lt">
                                        <p:tmAbs val="0"/>
                                      </p:iterate>
                                      <p:childTnLst>
                                        <p:set>
                                          <p:cBhvr>
                                            <p:cTn id="119" dur="1" fill="hold">
                                              <p:stCondLst>
                                                <p:cond delay="0"/>
                                              </p:stCondLst>
                                            </p:cTn>
                                            <p:tgtEl>
                                              <p:spTgt spid="46"/>
                                            </p:tgtEl>
                                            <p:attrNameLst>
                                              <p:attrName>style.visibility</p:attrName>
                                            </p:attrNameLst>
                                          </p:cBhvr>
                                          <p:to>
                                            <p:strVal val="hidden"/>
                                          </p:to>
                                        </p:set>
                                      </p:childTnLst>
                                    </p:cTn>
                                  </p:par>
                                  <p:par>
                                    <p:cTn id="120" presetID="1" presetClass="exit" presetSubtype="0" fill="hold" grpId="0" nodeType="withEffect">
                                      <p:stCondLst>
                                        <p:cond delay="0"/>
                                      </p:stCondLst>
                                      <p:iterate type="lt">
                                        <p:tmAbs val="0"/>
                                      </p:iterate>
                                      <p:childTnLst>
                                        <p:set>
                                          <p:cBhvr>
                                            <p:cTn id="121" dur="1" fill="hold">
                                              <p:stCondLst>
                                                <p:cond delay="0"/>
                                              </p:stCondLst>
                                            </p:cTn>
                                            <p:tgtEl>
                                              <p:spTgt spid="48"/>
                                            </p:tgtEl>
                                            <p:attrNameLst>
                                              <p:attrName>style.visibility</p:attrName>
                                            </p:attrNameLst>
                                          </p:cBhvr>
                                          <p:to>
                                            <p:strVal val="hidden"/>
                                          </p:to>
                                        </p:set>
                                      </p:childTnLst>
                                    </p:cTn>
                                  </p:par>
                                  <p:par>
                                    <p:cTn id="122" presetID="1" presetClass="exit" presetSubtype="0" fill="hold" grpId="0" nodeType="withEffect">
                                      <p:stCondLst>
                                        <p:cond delay="0"/>
                                      </p:stCondLst>
                                      <p:iterate type="lt">
                                        <p:tmAbs val="0"/>
                                      </p:iterate>
                                      <p:childTnLst>
                                        <p:set>
                                          <p:cBhvr>
                                            <p:cTn id="123" dur="1" fill="hold">
                                              <p:stCondLst>
                                                <p:cond delay="0"/>
                                              </p:stCondLst>
                                            </p:cTn>
                                            <p:tgtEl>
                                              <p:spTgt spid="49"/>
                                            </p:tgtEl>
                                            <p:attrNameLst>
                                              <p:attrName>style.visibility</p:attrName>
                                            </p:attrNameLst>
                                          </p:cBhvr>
                                          <p:to>
                                            <p:strVal val="hidden"/>
                                          </p:to>
                                        </p:set>
                                      </p:childTnLst>
                                    </p:cTn>
                                  </p:par>
                                  <p:par>
                                    <p:cTn id="124" presetID="53" presetClass="exit" presetSubtype="544" fill="hold" nodeType="withEffect">
                                      <p:stCondLst>
                                        <p:cond delay="0"/>
                                      </p:stCondLst>
                                      <p:childTnLst>
                                        <p:anim calcmode="lin" valueType="num">
                                          <p:cBhvr>
                                            <p:cTn id="125" dur="250"/>
                                            <p:tgtEl>
                                              <p:spTgt spid="32"/>
                                            </p:tgtEl>
                                            <p:attrNameLst>
                                              <p:attrName>ppt_w</p:attrName>
                                            </p:attrNameLst>
                                          </p:cBhvr>
                                          <p:tavLst>
                                            <p:tav tm="0">
                                              <p:val>
                                                <p:strVal val="ppt_w"/>
                                              </p:val>
                                            </p:tav>
                                            <p:tav tm="100000">
                                              <p:val>
                                                <p:fltVal val="0"/>
                                              </p:val>
                                            </p:tav>
                                          </p:tavLst>
                                        </p:anim>
                                        <p:anim calcmode="lin" valueType="num">
                                          <p:cBhvr>
                                            <p:cTn id="126" dur="250"/>
                                            <p:tgtEl>
                                              <p:spTgt spid="32"/>
                                            </p:tgtEl>
                                            <p:attrNameLst>
                                              <p:attrName>ppt_h</p:attrName>
                                            </p:attrNameLst>
                                          </p:cBhvr>
                                          <p:tavLst>
                                            <p:tav tm="0">
                                              <p:val>
                                                <p:strVal val="ppt_h"/>
                                              </p:val>
                                            </p:tav>
                                            <p:tav tm="100000">
                                              <p:val>
                                                <p:fltVal val="0"/>
                                              </p:val>
                                            </p:tav>
                                          </p:tavLst>
                                        </p:anim>
                                        <p:animEffect transition="out" filter="fade">
                                          <p:cBhvr>
                                            <p:cTn id="127" dur="250"/>
                                            <p:tgtEl>
                                              <p:spTgt spid="32"/>
                                            </p:tgtEl>
                                          </p:cBhvr>
                                        </p:animEffect>
                                        <p:anim calcmode="lin" valueType="num">
                                          <p:cBhvr>
                                            <p:cTn id="128" dur="250"/>
                                            <p:tgtEl>
                                              <p:spTgt spid="32"/>
                                            </p:tgtEl>
                                            <p:attrNameLst>
                                              <p:attrName>ppt_x</p:attrName>
                                            </p:attrNameLst>
                                          </p:cBhvr>
                                          <p:tavLst>
                                            <p:tav tm="0">
                                              <p:val>
                                                <p:strVal val="ppt_x"/>
                                              </p:val>
                                            </p:tav>
                                            <p:tav tm="100000">
                                              <p:val>
                                                <p:fltVal val="0.5"/>
                                              </p:val>
                                            </p:tav>
                                          </p:tavLst>
                                        </p:anim>
                                        <p:anim calcmode="lin" valueType="num">
                                          <p:cBhvr>
                                            <p:cTn id="129" dur="250"/>
                                            <p:tgtEl>
                                              <p:spTgt spid="32"/>
                                            </p:tgtEl>
                                            <p:attrNameLst>
                                              <p:attrName>ppt_y</p:attrName>
                                            </p:attrNameLst>
                                          </p:cBhvr>
                                          <p:tavLst>
                                            <p:tav tm="0">
                                              <p:val>
                                                <p:strVal val="ppt_y"/>
                                              </p:val>
                                            </p:tav>
                                            <p:tav tm="100000">
                                              <p:val>
                                                <p:fltVal val="0.5"/>
                                              </p:val>
                                            </p:tav>
                                          </p:tavLst>
                                        </p:anim>
                                        <p:set>
                                          <p:cBhvr>
                                            <p:cTn id="130" dur="1" fill="hold">
                                              <p:stCondLst>
                                                <p:cond delay="249"/>
                                              </p:stCondLst>
                                            </p:cTn>
                                            <p:tgtEl>
                                              <p:spTgt spid="32"/>
                                            </p:tgtEl>
                                            <p:attrNameLst>
                                              <p:attrName>style.visibility</p:attrName>
                                            </p:attrNameLst>
                                          </p:cBhvr>
                                          <p:to>
                                            <p:strVal val="hidden"/>
                                          </p:to>
                                        </p:set>
                                      </p:childTnLst>
                                    </p:cTn>
                                  </p:par>
                                  <p:par>
                                    <p:cTn id="131" presetID="2" presetClass="exit" presetSubtype="6" fill="hold" nodeType="withEffect">
                                      <p:stCondLst>
                                        <p:cond delay="0"/>
                                      </p:stCondLst>
                                      <p:childTnLst>
                                        <p:anim calcmode="lin" valueType="num">
                                          <p:cBhvr additive="base">
                                            <p:cTn id="132" dur="250"/>
                                            <p:tgtEl>
                                              <p:spTgt spid="32"/>
                                            </p:tgtEl>
                                            <p:attrNameLst>
                                              <p:attrName>ppt_x</p:attrName>
                                            </p:attrNameLst>
                                          </p:cBhvr>
                                          <p:tavLst>
                                            <p:tav tm="0">
                                              <p:val>
                                                <p:strVal val="ppt_x"/>
                                              </p:val>
                                            </p:tav>
                                            <p:tav tm="100000">
                                              <p:val>
                                                <p:strVal val="1+ppt_w/2"/>
                                              </p:val>
                                            </p:tav>
                                          </p:tavLst>
                                        </p:anim>
                                        <p:anim calcmode="lin" valueType="num">
                                          <p:cBhvr additive="base">
                                            <p:cTn id="133" dur="250"/>
                                            <p:tgtEl>
                                              <p:spTgt spid="32"/>
                                            </p:tgtEl>
                                            <p:attrNameLst>
                                              <p:attrName>ppt_y</p:attrName>
                                            </p:attrNameLst>
                                          </p:cBhvr>
                                          <p:tavLst>
                                            <p:tav tm="0">
                                              <p:val>
                                                <p:strVal val="ppt_y"/>
                                              </p:val>
                                            </p:tav>
                                            <p:tav tm="100000">
                                              <p:val>
                                                <p:strVal val="1+ppt_h/2"/>
                                              </p:val>
                                            </p:tav>
                                          </p:tavLst>
                                        </p:anim>
                                        <p:set>
                                          <p:cBhvr>
                                            <p:cTn id="134" dur="1" fill="hold">
                                              <p:stCondLst>
                                                <p:cond delay="249"/>
                                              </p:stCondLst>
                                            </p:cTn>
                                            <p:tgtEl>
                                              <p:spTgt spid="32"/>
                                            </p:tgtEl>
                                            <p:attrNameLst>
                                              <p:attrName>style.visibility</p:attrName>
                                            </p:attrNameLst>
                                          </p:cBhvr>
                                          <p:to>
                                            <p:strVal val="hidden"/>
                                          </p:to>
                                        </p:set>
                                      </p:childTnLst>
                                    </p:cTn>
                                  </p:par>
                                  <p:par>
                                    <p:cTn id="135" presetID="53" presetClass="exit" presetSubtype="544" fill="hold" nodeType="withEffect">
                                      <p:stCondLst>
                                        <p:cond delay="0"/>
                                      </p:stCondLst>
                                      <p:childTnLst>
                                        <p:anim calcmode="lin" valueType="num">
                                          <p:cBhvr>
                                            <p:cTn id="136" dur="250"/>
                                            <p:tgtEl>
                                              <p:spTgt spid="36"/>
                                            </p:tgtEl>
                                            <p:attrNameLst>
                                              <p:attrName>ppt_w</p:attrName>
                                            </p:attrNameLst>
                                          </p:cBhvr>
                                          <p:tavLst>
                                            <p:tav tm="0">
                                              <p:val>
                                                <p:strVal val="ppt_w"/>
                                              </p:val>
                                            </p:tav>
                                            <p:tav tm="100000">
                                              <p:val>
                                                <p:fltVal val="0"/>
                                              </p:val>
                                            </p:tav>
                                          </p:tavLst>
                                        </p:anim>
                                        <p:anim calcmode="lin" valueType="num">
                                          <p:cBhvr>
                                            <p:cTn id="137" dur="250"/>
                                            <p:tgtEl>
                                              <p:spTgt spid="36"/>
                                            </p:tgtEl>
                                            <p:attrNameLst>
                                              <p:attrName>ppt_h</p:attrName>
                                            </p:attrNameLst>
                                          </p:cBhvr>
                                          <p:tavLst>
                                            <p:tav tm="0">
                                              <p:val>
                                                <p:strVal val="ppt_h"/>
                                              </p:val>
                                            </p:tav>
                                            <p:tav tm="100000">
                                              <p:val>
                                                <p:fltVal val="0"/>
                                              </p:val>
                                            </p:tav>
                                          </p:tavLst>
                                        </p:anim>
                                        <p:animEffect transition="out" filter="fade">
                                          <p:cBhvr>
                                            <p:cTn id="138" dur="250"/>
                                            <p:tgtEl>
                                              <p:spTgt spid="36"/>
                                            </p:tgtEl>
                                          </p:cBhvr>
                                        </p:animEffect>
                                        <p:anim calcmode="lin" valueType="num">
                                          <p:cBhvr>
                                            <p:cTn id="139" dur="250"/>
                                            <p:tgtEl>
                                              <p:spTgt spid="36"/>
                                            </p:tgtEl>
                                            <p:attrNameLst>
                                              <p:attrName>ppt_x</p:attrName>
                                            </p:attrNameLst>
                                          </p:cBhvr>
                                          <p:tavLst>
                                            <p:tav tm="0">
                                              <p:val>
                                                <p:strVal val="ppt_x"/>
                                              </p:val>
                                            </p:tav>
                                            <p:tav tm="100000">
                                              <p:val>
                                                <p:fltVal val="0.5"/>
                                              </p:val>
                                            </p:tav>
                                          </p:tavLst>
                                        </p:anim>
                                        <p:anim calcmode="lin" valueType="num">
                                          <p:cBhvr>
                                            <p:cTn id="140" dur="250"/>
                                            <p:tgtEl>
                                              <p:spTgt spid="36"/>
                                            </p:tgtEl>
                                            <p:attrNameLst>
                                              <p:attrName>ppt_y</p:attrName>
                                            </p:attrNameLst>
                                          </p:cBhvr>
                                          <p:tavLst>
                                            <p:tav tm="0">
                                              <p:val>
                                                <p:strVal val="ppt_y"/>
                                              </p:val>
                                            </p:tav>
                                            <p:tav tm="100000">
                                              <p:val>
                                                <p:fltVal val="0.5"/>
                                              </p:val>
                                            </p:tav>
                                          </p:tavLst>
                                        </p:anim>
                                        <p:set>
                                          <p:cBhvr>
                                            <p:cTn id="141" dur="1" fill="hold">
                                              <p:stCondLst>
                                                <p:cond delay="249"/>
                                              </p:stCondLst>
                                            </p:cTn>
                                            <p:tgtEl>
                                              <p:spTgt spid="36"/>
                                            </p:tgtEl>
                                            <p:attrNameLst>
                                              <p:attrName>style.visibility</p:attrName>
                                            </p:attrNameLst>
                                          </p:cBhvr>
                                          <p:to>
                                            <p:strVal val="hidden"/>
                                          </p:to>
                                        </p:set>
                                      </p:childTnLst>
                                    </p:cTn>
                                  </p:par>
                                  <p:par>
                                    <p:cTn id="142" presetID="2" presetClass="exit" presetSubtype="6" fill="hold" nodeType="withEffect">
                                      <p:stCondLst>
                                        <p:cond delay="0"/>
                                      </p:stCondLst>
                                      <p:childTnLst>
                                        <p:anim calcmode="lin" valueType="num">
                                          <p:cBhvr additive="base">
                                            <p:cTn id="143" dur="250"/>
                                            <p:tgtEl>
                                              <p:spTgt spid="36"/>
                                            </p:tgtEl>
                                            <p:attrNameLst>
                                              <p:attrName>ppt_x</p:attrName>
                                            </p:attrNameLst>
                                          </p:cBhvr>
                                          <p:tavLst>
                                            <p:tav tm="0">
                                              <p:val>
                                                <p:strVal val="ppt_x"/>
                                              </p:val>
                                            </p:tav>
                                            <p:tav tm="100000">
                                              <p:val>
                                                <p:strVal val="1+ppt_w/2"/>
                                              </p:val>
                                            </p:tav>
                                          </p:tavLst>
                                        </p:anim>
                                        <p:anim calcmode="lin" valueType="num">
                                          <p:cBhvr additive="base">
                                            <p:cTn id="144" dur="250"/>
                                            <p:tgtEl>
                                              <p:spTgt spid="36"/>
                                            </p:tgtEl>
                                            <p:attrNameLst>
                                              <p:attrName>ppt_y</p:attrName>
                                            </p:attrNameLst>
                                          </p:cBhvr>
                                          <p:tavLst>
                                            <p:tav tm="0">
                                              <p:val>
                                                <p:strVal val="ppt_y"/>
                                              </p:val>
                                            </p:tav>
                                            <p:tav tm="100000">
                                              <p:val>
                                                <p:strVal val="1+ppt_h/2"/>
                                              </p:val>
                                            </p:tav>
                                          </p:tavLst>
                                        </p:anim>
                                        <p:set>
                                          <p:cBhvr>
                                            <p:cTn id="145" dur="1" fill="hold">
                                              <p:stCondLst>
                                                <p:cond delay="24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p:bldP spid="19" grpId="1"/>
          <p:bldP spid="23" grpId="0" animBg="1"/>
          <p:bldP spid="23" grpId="1" animBg="1"/>
          <p:bldP spid="23" grpId="2" animBg="1"/>
          <p:bldP spid="23" grpId="3" animBg="1"/>
          <p:bldP spid="28" grpId="0"/>
          <p:bldP spid="28" grpId="1"/>
          <p:bldP spid="20" grpId="0" animBg="1"/>
          <p:bldP spid="20" grpId="1" animBg="1"/>
          <p:bldP spid="20" grpId="2" animBg="1"/>
          <p:bldP spid="20" grpId="3" animBg="1"/>
          <p:bldP spid="31" grpId="0"/>
          <p:bldP spid="31" grpId="1"/>
          <p:bldP spid="46" grpId="0"/>
          <p:bldP spid="46" grpId="1"/>
          <p:bldP spid="48" grpId="0"/>
          <p:bldP spid="48" grpId="1"/>
          <p:bldP spid="49" grpId="0"/>
          <p:bldP spid="49" grpId="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38745"/>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lvl="0" algn="l"/>
            <a:r>
              <a:rPr lang="it-IT" sz="5800">
                <a:solidFill>
                  <a:srgbClr val="A3AAEF"/>
                </a:solidFill>
              </a:rPr>
              <a:t>EVALUATION</a:t>
            </a:r>
            <a:br>
              <a:rPr lang="it-IT" sz="5800">
                <a:solidFill>
                  <a:srgbClr val="A3AAEF"/>
                </a:solidFill>
              </a:rPr>
            </a:br>
            <a:r>
              <a:rPr lang="it-IT" sz="5800">
                <a:solidFill>
                  <a:srgbClr val="FFFFFF"/>
                </a:solidFill>
              </a:rPr>
              <a:t>METRICS</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a:ln>
                  <a:noFill/>
                </a:ln>
                <a:solidFill>
                  <a:srgbClr val="A3AAEF"/>
                </a:solidFill>
                <a:latin typeface="Roboto Mono"/>
              </a:rPr>
              <a:t>04</a:t>
            </a:r>
            <a:endParaRPr b="1" i="0">
              <a:ln>
                <a:noFill/>
              </a:ln>
              <a:solidFill>
                <a:srgbClr val="A3AAEF"/>
              </a:solidFill>
              <a:latin typeface="Roboto Mono"/>
            </a:endParaRPr>
          </a:p>
        </p:txBody>
      </p:sp>
    </p:spTree>
    <p:extLst>
      <p:ext uri="{BB962C8B-B14F-4D97-AF65-F5344CB8AC3E}">
        <p14:creationId xmlns:p14="http://schemas.microsoft.com/office/powerpoint/2010/main" val="1161091673"/>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50" fill="hold"/>
                                            <p:tgtEl>
                                              <p:spTgt spid="12"/>
                                            </p:tgtEl>
                                            <p:attrNameLst>
                                              <p:attrName>ppt_x</p:attrName>
                                            </p:attrNameLst>
                                          </p:cBhvr>
                                          <p:tavLst>
                                            <p:tav tm="0">
                                              <p:val>
                                                <p:strVal val="1+#ppt_w/2"/>
                                              </p:val>
                                            </p:tav>
                                            <p:tav tm="100000">
                                              <p:val>
                                                <p:strVal val="#ppt_x"/>
                                              </p:val>
                                            </p:tav>
                                          </p:tavLst>
                                        </p:anim>
                                        <p:anim calcmode="lin" valueType="num">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3" y="228551"/>
            <a:ext cx="11513840" cy="861774"/>
          </a:xfrm>
          <a:prstGeom prst="rect">
            <a:avLst/>
          </a:prstGeom>
          <a:noFill/>
        </p:spPr>
        <p:txBody>
          <a:bodyPr wrap="square">
            <a:spAutoFit/>
          </a:bodyPr>
          <a:lstStyle/>
          <a:p>
            <a:r>
              <a:rPr lang="en" sz="5000">
                <a:solidFill>
                  <a:srgbClr val="A3AAEF"/>
                </a:solidFill>
                <a:latin typeface="Roboto" panose="02000000000000000000" pitchFamily="2" charset="0"/>
                <a:ea typeface="Roboto" panose="02000000000000000000" pitchFamily="2" charset="0"/>
              </a:rPr>
              <a:t>EVALUATION </a:t>
            </a:r>
            <a:r>
              <a:rPr lang="en" sz="5000">
                <a:solidFill>
                  <a:schemeClr val="tx1"/>
                </a:solidFill>
                <a:latin typeface="Roboto" panose="02000000000000000000" pitchFamily="2" charset="0"/>
                <a:ea typeface="Roboto" panose="02000000000000000000" pitchFamily="2" charset="0"/>
              </a:rPr>
              <a:t>METRICS</a:t>
            </a: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100031" y="0"/>
            <a:ext cx="85072" cy="6845044"/>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426;p27">
            <a:extLst>
              <a:ext uri="{FF2B5EF4-FFF2-40B4-BE49-F238E27FC236}">
                <a16:creationId xmlns:a16="http://schemas.microsoft.com/office/drawing/2014/main" id="{E961AB7C-161B-CB6C-4E62-EE614A37F92A}"/>
              </a:ext>
            </a:extLst>
          </p:cNvPr>
          <p:cNvSpPr txBox="1">
            <a:spLocks/>
          </p:cNvSpPr>
          <p:nvPr/>
        </p:nvSpPr>
        <p:spPr>
          <a:xfrm>
            <a:off x="8580391" y="1348083"/>
            <a:ext cx="2825096" cy="185394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GB">
              <a:solidFill>
                <a:srgbClr val="A3AAEF"/>
              </a:solidFill>
              <a:latin typeface="Roboto Mono" panose="020B0604020202020204" charset="0"/>
              <a:ea typeface="Roboto Mono" panose="020B0604020202020204" charset="0"/>
            </a:endParaRPr>
          </a:p>
        </p:txBody>
      </p:sp>
      <p:sp>
        <p:nvSpPr>
          <p:cNvPr id="16" name="Google Shape;866;p44">
            <a:extLst>
              <a:ext uri="{FF2B5EF4-FFF2-40B4-BE49-F238E27FC236}">
                <a16:creationId xmlns:a16="http://schemas.microsoft.com/office/drawing/2014/main" id="{37CD3989-4627-A919-FECD-6F8BA58B45EA}"/>
              </a:ext>
            </a:extLst>
          </p:cNvPr>
          <p:cNvSpPr/>
          <p:nvPr/>
        </p:nvSpPr>
        <p:spPr>
          <a:xfrm>
            <a:off x="1429345" y="1460919"/>
            <a:ext cx="3778557" cy="2327309"/>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rgbClr val="1F3240"/>
              </a:solidFill>
              <a:latin typeface="Roboto Mono SemiBold"/>
              <a:ea typeface="Roboto Mono SemiBold"/>
              <a:sym typeface="Roboto Mono SemiBold"/>
            </a:endParaRPr>
          </a:p>
        </p:txBody>
      </p:sp>
      <p:grpSp>
        <p:nvGrpSpPr>
          <p:cNvPr id="17" name="Google Shape;870;p44">
            <a:extLst>
              <a:ext uri="{FF2B5EF4-FFF2-40B4-BE49-F238E27FC236}">
                <a16:creationId xmlns:a16="http://schemas.microsoft.com/office/drawing/2014/main" id="{5F854E48-C6A7-836D-05C4-8AD813CC1225}"/>
              </a:ext>
            </a:extLst>
          </p:cNvPr>
          <p:cNvGrpSpPr/>
          <p:nvPr/>
        </p:nvGrpSpPr>
        <p:grpSpPr>
          <a:xfrm>
            <a:off x="1573526" y="1611635"/>
            <a:ext cx="626440" cy="146317"/>
            <a:chOff x="2147366" y="4139382"/>
            <a:chExt cx="635280" cy="147600"/>
          </a:xfrm>
        </p:grpSpPr>
        <p:sp>
          <p:nvSpPr>
            <p:cNvPr id="18" name="Google Shape;871;p44">
              <a:extLst>
                <a:ext uri="{FF2B5EF4-FFF2-40B4-BE49-F238E27FC236}">
                  <a16:creationId xmlns:a16="http://schemas.microsoft.com/office/drawing/2014/main" id="{076A4300-AB5E-24F2-F05D-213774E808D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872;p44">
              <a:extLst>
                <a:ext uri="{FF2B5EF4-FFF2-40B4-BE49-F238E27FC236}">
                  <a16:creationId xmlns:a16="http://schemas.microsoft.com/office/drawing/2014/main" id="{1C30C2FE-DB55-A3CB-1B7C-82313543A28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873;p44">
              <a:extLst>
                <a:ext uri="{FF2B5EF4-FFF2-40B4-BE49-F238E27FC236}">
                  <a16:creationId xmlns:a16="http://schemas.microsoft.com/office/drawing/2014/main" id="{B53020A6-7228-9E7F-D242-875B1B09AA8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 name="Google Shape;411;p25">
            <a:extLst>
              <a:ext uri="{FF2B5EF4-FFF2-40B4-BE49-F238E27FC236}">
                <a16:creationId xmlns:a16="http://schemas.microsoft.com/office/drawing/2014/main" id="{085C5797-3B97-2B26-EDA3-B1DC55150295}"/>
              </a:ext>
            </a:extLst>
          </p:cNvPr>
          <p:cNvSpPr txBox="1">
            <a:spLocks noGrp="1"/>
          </p:cNvSpPr>
          <p:nvPr>
            <p:ph type="title"/>
          </p:nvPr>
        </p:nvSpPr>
        <p:spPr>
          <a:xfrm>
            <a:off x="1542623" y="1884703"/>
            <a:ext cx="484933" cy="349956"/>
          </a:xfrm>
          <a:prstGeom prst="rect">
            <a:avLst/>
          </a:prstGeom>
        </p:spPr>
        <p:txBody>
          <a:bodyPr spcFirstLastPara="1" wrap="square" lIns="121900" tIns="121900" rIns="121900" bIns="121900" anchor="t" anchorCtr="0">
            <a:noAutofit/>
          </a:bodyPr>
          <a:lstStyle/>
          <a:p>
            <a:pPr lvl="0" algn="l"/>
            <a:r>
              <a:rPr lang="it-IT" sz="1000" b="0">
                <a:solidFill>
                  <a:srgbClr val="FFFFFF"/>
                </a:solidFill>
                <a:latin typeface="Roboto Mono" panose="020B0604020202020204" charset="0"/>
                <a:ea typeface="Roboto Mono" panose="020B0604020202020204" charset="0"/>
              </a:rPr>
              <a:t>&gt;&gt;&gt;</a:t>
            </a:r>
            <a:endParaRPr lang="it-IT" sz="800" b="0">
              <a:solidFill>
                <a:srgbClr val="FFFFFF"/>
              </a:solidFill>
              <a:latin typeface="Roboto Mono" panose="020B0604020202020204" charset="0"/>
              <a:ea typeface="Roboto Mono" panose="020B0604020202020204" charset="0"/>
            </a:endParaRPr>
          </a:p>
        </p:txBody>
      </p:sp>
      <p:sp>
        <p:nvSpPr>
          <p:cNvPr id="15" name="Google Shape;411;p25">
            <a:extLst>
              <a:ext uri="{FF2B5EF4-FFF2-40B4-BE49-F238E27FC236}">
                <a16:creationId xmlns:a16="http://schemas.microsoft.com/office/drawing/2014/main" id="{79E245E9-CBDC-4336-8E03-C325015554C1}"/>
              </a:ext>
            </a:extLst>
          </p:cNvPr>
          <p:cNvSpPr txBox="1">
            <a:spLocks/>
          </p:cNvSpPr>
          <p:nvPr/>
        </p:nvSpPr>
        <p:spPr>
          <a:xfrm>
            <a:off x="1856124" y="1881218"/>
            <a:ext cx="2967757" cy="34995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err="1">
                <a:solidFill>
                  <a:srgbClr val="FFFFFF"/>
                </a:solidFill>
                <a:latin typeface="Roboto Mono" panose="020B0604020202020204" charset="0"/>
                <a:ea typeface="Roboto Mono" panose="020B0604020202020204" charset="0"/>
              </a:rPr>
              <a:t>evaluate_slot_classification</a:t>
            </a:r>
            <a:r>
              <a:rPr lang="it-IT" sz="1000" b="0">
                <a:solidFill>
                  <a:srgbClr val="FFFFFF"/>
                </a:solidFill>
                <a:latin typeface="Roboto Mono" panose="020B0604020202020204" charset="0"/>
                <a:ea typeface="Roboto Mono" panose="020B0604020202020204" charset="0"/>
              </a:rPr>
              <a:t>(</a:t>
            </a:r>
            <a:r>
              <a:rPr lang="it-IT" sz="1000" b="0" err="1">
                <a:solidFill>
                  <a:srgbClr val="FFFFFF"/>
                </a:solidFill>
                <a:latin typeface="Roboto Mono" panose="020B0604020202020204" charset="0"/>
                <a:ea typeface="Roboto Mono" panose="020B0604020202020204" charset="0"/>
              </a:rPr>
              <a:t>ada</a:t>
            </a:r>
            <a:r>
              <a:rPr lang="it-IT" sz="1000" b="0">
                <a:solidFill>
                  <a:srgbClr val="FFFFFF"/>
                </a:solidFill>
                <a:latin typeface="Roboto Mono" panose="020B0604020202020204" charset="0"/>
                <a:ea typeface="Roboto Mono" panose="020B0604020202020204" charset="0"/>
              </a:rPr>
              <a:t>)</a:t>
            </a:r>
            <a:endParaRPr lang="it-IT" sz="800" b="0">
              <a:solidFill>
                <a:srgbClr val="FFFFFF"/>
              </a:solidFill>
              <a:latin typeface="Roboto Mono" panose="020B0604020202020204" charset="0"/>
              <a:ea typeface="Roboto Mono" panose="020B0604020202020204" charset="0"/>
            </a:endParaRPr>
          </a:p>
        </p:txBody>
      </p:sp>
      <p:sp>
        <p:nvSpPr>
          <p:cNvPr id="20" name="Google Shape;411;p25">
            <a:extLst>
              <a:ext uri="{FF2B5EF4-FFF2-40B4-BE49-F238E27FC236}">
                <a16:creationId xmlns:a16="http://schemas.microsoft.com/office/drawing/2014/main" id="{A13EFA9E-F5D5-42B1-9DFA-0FB02114E71E}"/>
              </a:ext>
            </a:extLst>
          </p:cNvPr>
          <p:cNvSpPr txBox="1">
            <a:spLocks/>
          </p:cNvSpPr>
          <p:nvPr/>
        </p:nvSpPr>
        <p:spPr>
          <a:xfrm>
            <a:off x="1542624" y="2159575"/>
            <a:ext cx="1872392" cy="151364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a:solidFill>
                  <a:srgbClr val="FFFFFF"/>
                </a:solidFill>
                <a:latin typeface="Roboto Mono" panose="020B0604020202020204" charset="0"/>
                <a:ea typeface="Roboto Mono" panose="020B0604020202020204" charset="0"/>
              </a:rPr>
              <a:t>{</a:t>
            </a:r>
          </a:p>
          <a:p>
            <a:pPr algn="l">
              <a:lnSpc>
                <a:spcPct val="150000"/>
              </a:lnSpc>
            </a:pPr>
            <a:r>
              <a:rPr lang="it-IT" sz="1000" b="0">
                <a:solidFill>
                  <a:srgbClr val="FFFFFF"/>
                </a:solidFill>
                <a:latin typeface="Roboto Mono" panose="020B0604020202020204" charset="0"/>
                <a:ea typeface="Roboto Mono" panose="020B0604020202020204" charset="0"/>
              </a:rPr>
              <a:t>   ‘</a:t>
            </a:r>
            <a:r>
              <a:rPr lang="it-IT" sz="1000" b="0" err="1">
                <a:solidFill>
                  <a:srgbClr val="FFFFFF"/>
                </a:solidFill>
                <a:latin typeface="Roboto Mono" panose="020B0604020202020204" charset="0"/>
                <a:ea typeface="Roboto Mono" panose="020B0604020202020204" charset="0"/>
              </a:rPr>
              <a:t>accuracy</a:t>
            </a:r>
            <a:r>
              <a:rPr lang="it-IT" sz="1000" b="0">
                <a:solidFill>
                  <a:srgbClr val="FFFFFF"/>
                </a:solidFill>
                <a:latin typeface="Roboto Mono" panose="020B0604020202020204" charset="0"/>
                <a:ea typeface="Roboto Mono" panose="020B0604020202020204" charset="0"/>
              </a:rPr>
              <a:t>’: 0.98</a:t>
            </a:r>
          </a:p>
          <a:p>
            <a:pPr algn="l">
              <a:lnSpc>
                <a:spcPct val="150000"/>
              </a:lnSpc>
            </a:pPr>
            <a:r>
              <a:rPr lang="it-IT" sz="1000" b="0">
                <a:solidFill>
                  <a:srgbClr val="FFFFFF"/>
                </a:solidFill>
                <a:latin typeface="Roboto Mono" panose="020B0604020202020204" charset="0"/>
                <a:ea typeface="Roboto Mono" panose="020B0604020202020204" charset="0"/>
              </a:rPr>
              <a:t>   ‘</a:t>
            </a:r>
            <a:r>
              <a:rPr lang="it-IT" sz="1000" b="0" err="1">
                <a:solidFill>
                  <a:srgbClr val="FFFFFF"/>
                </a:solidFill>
                <a:latin typeface="Roboto Mono" panose="020B0604020202020204" charset="0"/>
                <a:ea typeface="Roboto Mono" panose="020B0604020202020204" charset="0"/>
              </a:rPr>
              <a:t>precision</a:t>
            </a:r>
            <a:r>
              <a:rPr lang="it-IT" sz="1000" b="0">
                <a:solidFill>
                  <a:srgbClr val="FFFFFF"/>
                </a:solidFill>
                <a:latin typeface="Roboto Mono" panose="020B0604020202020204" charset="0"/>
                <a:ea typeface="Roboto Mono" panose="020B0604020202020204" charset="0"/>
              </a:rPr>
              <a:t>’: 0.94</a:t>
            </a:r>
          </a:p>
          <a:p>
            <a:pPr algn="l">
              <a:lnSpc>
                <a:spcPct val="150000"/>
              </a:lnSpc>
            </a:pPr>
            <a:r>
              <a:rPr lang="it-IT" sz="1000" b="0">
                <a:solidFill>
                  <a:srgbClr val="FFFFFF"/>
                </a:solidFill>
                <a:latin typeface="Roboto Mono" panose="020B0604020202020204" charset="0"/>
                <a:ea typeface="Roboto Mono" panose="020B0604020202020204" charset="0"/>
              </a:rPr>
              <a:t>   ‘recall’: 0.96</a:t>
            </a:r>
          </a:p>
          <a:p>
            <a:pPr algn="l">
              <a:lnSpc>
                <a:spcPct val="150000"/>
              </a:lnSpc>
            </a:pPr>
            <a:r>
              <a:rPr lang="it-IT" sz="1000" b="0">
                <a:solidFill>
                  <a:srgbClr val="FFFFFF"/>
                </a:solidFill>
                <a:latin typeface="Roboto Mono" panose="020B0604020202020204" charset="0"/>
                <a:ea typeface="Roboto Mono" panose="020B0604020202020204" charset="0"/>
              </a:rPr>
              <a:t>   ‘f1_score’: 0.95</a:t>
            </a:r>
          </a:p>
          <a:p>
            <a:pPr algn="l">
              <a:lnSpc>
                <a:spcPct val="150000"/>
              </a:lnSpc>
            </a:pPr>
            <a:r>
              <a:rPr lang="it-IT" sz="1000" b="0">
                <a:solidFill>
                  <a:srgbClr val="FFFFFF"/>
                </a:solidFill>
                <a:latin typeface="Roboto Mono" panose="020B0604020202020204" charset="0"/>
                <a:ea typeface="Roboto Mono" panose="020B0604020202020204" charset="0"/>
              </a:rPr>
              <a:t>}</a:t>
            </a:r>
          </a:p>
          <a:p>
            <a:pPr algn="l"/>
            <a:endParaRPr lang="it-IT" sz="800" b="0">
              <a:solidFill>
                <a:srgbClr val="FFFFFF"/>
              </a:solidFill>
              <a:latin typeface="Roboto Mono" panose="020B0604020202020204" charset="0"/>
              <a:ea typeface="Roboto Mono" panose="020B0604020202020204" charset="0"/>
            </a:endParaRPr>
          </a:p>
        </p:txBody>
      </p:sp>
      <p:sp>
        <p:nvSpPr>
          <p:cNvPr id="23" name="Google Shape;866;p44">
            <a:extLst>
              <a:ext uri="{FF2B5EF4-FFF2-40B4-BE49-F238E27FC236}">
                <a16:creationId xmlns:a16="http://schemas.microsoft.com/office/drawing/2014/main" id="{E694195C-69C5-481F-BB9D-273E6874CB30}"/>
              </a:ext>
            </a:extLst>
          </p:cNvPr>
          <p:cNvSpPr/>
          <p:nvPr/>
        </p:nvSpPr>
        <p:spPr>
          <a:xfrm>
            <a:off x="7046300" y="1460919"/>
            <a:ext cx="3778557" cy="2327309"/>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grpSp>
        <p:nvGrpSpPr>
          <p:cNvPr id="24" name="Google Shape;870;p44">
            <a:extLst>
              <a:ext uri="{FF2B5EF4-FFF2-40B4-BE49-F238E27FC236}">
                <a16:creationId xmlns:a16="http://schemas.microsoft.com/office/drawing/2014/main" id="{70E9ACB3-501F-46FC-AD60-F7848F098A10}"/>
              </a:ext>
            </a:extLst>
          </p:cNvPr>
          <p:cNvGrpSpPr/>
          <p:nvPr/>
        </p:nvGrpSpPr>
        <p:grpSpPr>
          <a:xfrm>
            <a:off x="7190481" y="1611635"/>
            <a:ext cx="626440" cy="146317"/>
            <a:chOff x="2147366" y="4139382"/>
            <a:chExt cx="635280" cy="147600"/>
          </a:xfrm>
        </p:grpSpPr>
        <p:sp>
          <p:nvSpPr>
            <p:cNvPr id="25" name="Google Shape;871;p44">
              <a:extLst>
                <a:ext uri="{FF2B5EF4-FFF2-40B4-BE49-F238E27FC236}">
                  <a16:creationId xmlns:a16="http://schemas.microsoft.com/office/drawing/2014/main" id="{12151D43-3006-4DED-8886-AEA7D2B3C80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872;p44">
              <a:extLst>
                <a:ext uri="{FF2B5EF4-FFF2-40B4-BE49-F238E27FC236}">
                  <a16:creationId xmlns:a16="http://schemas.microsoft.com/office/drawing/2014/main" id="{D45E25D9-C637-4C64-9226-D404FBC7043B}"/>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873;p44">
              <a:extLst>
                <a:ext uri="{FF2B5EF4-FFF2-40B4-BE49-F238E27FC236}">
                  <a16:creationId xmlns:a16="http://schemas.microsoft.com/office/drawing/2014/main" id="{E3DF4DE3-1E38-4A9E-8517-FC81AEEA663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 name="Google Shape;411;p25">
            <a:extLst>
              <a:ext uri="{FF2B5EF4-FFF2-40B4-BE49-F238E27FC236}">
                <a16:creationId xmlns:a16="http://schemas.microsoft.com/office/drawing/2014/main" id="{6445DA2B-9DA4-4563-B35E-64755C7F654E}"/>
              </a:ext>
            </a:extLst>
          </p:cNvPr>
          <p:cNvSpPr txBox="1">
            <a:spLocks/>
          </p:cNvSpPr>
          <p:nvPr/>
        </p:nvSpPr>
        <p:spPr>
          <a:xfrm>
            <a:off x="7159578" y="1884703"/>
            <a:ext cx="484933" cy="34995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a:solidFill>
                  <a:srgbClr val="FFFFFF"/>
                </a:solidFill>
                <a:latin typeface="Roboto Mono" panose="020B0604020202020204" charset="0"/>
                <a:ea typeface="Roboto Mono" panose="020B0604020202020204" charset="0"/>
              </a:rPr>
              <a:t>&gt;&gt;&gt;</a:t>
            </a:r>
            <a:endParaRPr lang="it-IT" sz="800" b="0">
              <a:solidFill>
                <a:srgbClr val="FFFFFF"/>
              </a:solidFill>
              <a:latin typeface="Roboto Mono" panose="020B0604020202020204" charset="0"/>
              <a:ea typeface="Roboto Mono" panose="020B0604020202020204" charset="0"/>
            </a:endParaRPr>
          </a:p>
        </p:txBody>
      </p:sp>
      <p:sp>
        <p:nvSpPr>
          <p:cNvPr id="29" name="Google Shape;411;p25">
            <a:extLst>
              <a:ext uri="{FF2B5EF4-FFF2-40B4-BE49-F238E27FC236}">
                <a16:creationId xmlns:a16="http://schemas.microsoft.com/office/drawing/2014/main" id="{294E32D2-538A-47B6-BDF3-1B972923006E}"/>
              </a:ext>
            </a:extLst>
          </p:cNvPr>
          <p:cNvSpPr txBox="1">
            <a:spLocks/>
          </p:cNvSpPr>
          <p:nvPr/>
        </p:nvSpPr>
        <p:spPr>
          <a:xfrm>
            <a:off x="7473080" y="1881218"/>
            <a:ext cx="3110900" cy="34995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err="1">
                <a:solidFill>
                  <a:srgbClr val="FFFFFF"/>
                </a:solidFill>
                <a:latin typeface="Roboto Mono" panose="020B0604020202020204" charset="0"/>
                <a:ea typeface="Roboto Mono" panose="020B0604020202020204" charset="0"/>
              </a:rPr>
              <a:t>evaluate_intent_classification</a:t>
            </a:r>
            <a:r>
              <a:rPr lang="it-IT" sz="1000" b="0">
                <a:solidFill>
                  <a:srgbClr val="FFFFFF"/>
                </a:solidFill>
                <a:latin typeface="Roboto Mono" panose="020B0604020202020204" charset="0"/>
                <a:ea typeface="Roboto Mono" panose="020B0604020202020204" charset="0"/>
              </a:rPr>
              <a:t>(</a:t>
            </a:r>
            <a:r>
              <a:rPr lang="it-IT" sz="1000" b="0" err="1">
                <a:solidFill>
                  <a:srgbClr val="FFFFFF"/>
                </a:solidFill>
                <a:latin typeface="Roboto Mono" panose="020B0604020202020204" charset="0"/>
                <a:ea typeface="Roboto Mono" panose="020B0604020202020204" charset="0"/>
              </a:rPr>
              <a:t>ada</a:t>
            </a:r>
            <a:r>
              <a:rPr lang="it-IT" sz="1000" b="0">
                <a:solidFill>
                  <a:srgbClr val="FFFFFF"/>
                </a:solidFill>
                <a:latin typeface="Roboto Mono" panose="020B0604020202020204" charset="0"/>
                <a:ea typeface="Roboto Mono" panose="020B0604020202020204" charset="0"/>
              </a:rPr>
              <a:t>)</a:t>
            </a:r>
            <a:endParaRPr lang="it-IT" sz="800" b="0">
              <a:solidFill>
                <a:srgbClr val="FFFFFF"/>
              </a:solidFill>
              <a:latin typeface="Roboto Mono" panose="020B0604020202020204" charset="0"/>
              <a:ea typeface="Roboto Mono" panose="020B0604020202020204" charset="0"/>
            </a:endParaRPr>
          </a:p>
        </p:txBody>
      </p:sp>
      <p:sp>
        <p:nvSpPr>
          <p:cNvPr id="30" name="Google Shape;411;p25">
            <a:extLst>
              <a:ext uri="{FF2B5EF4-FFF2-40B4-BE49-F238E27FC236}">
                <a16:creationId xmlns:a16="http://schemas.microsoft.com/office/drawing/2014/main" id="{37CA41B5-C92F-4D92-B197-97427892662E}"/>
              </a:ext>
            </a:extLst>
          </p:cNvPr>
          <p:cNvSpPr txBox="1">
            <a:spLocks/>
          </p:cNvSpPr>
          <p:nvPr/>
        </p:nvSpPr>
        <p:spPr>
          <a:xfrm>
            <a:off x="7159579" y="2159575"/>
            <a:ext cx="1872392" cy="151364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it-IT" sz="1000" b="0">
                <a:solidFill>
                  <a:srgbClr val="FFFFFF"/>
                </a:solidFill>
                <a:latin typeface="Roboto Mono" panose="020B0604020202020204" charset="0"/>
                <a:ea typeface="Roboto Mono" panose="020B0604020202020204" charset="0"/>
              </a:rPr>
              <a:t>{</a:t>
            </a:r>
          </a:p>
          <a:p>
            <a:pPr algn="l">
              <a:lnSpc>
                <a:spcPct val="150000"/>
              </a:lnSpc>
            </a:pPr>
            <a:r>
              <a:rPr lang="it-IT" sz="1000" b="0">
                <a:solidFill>
                  <a:srgbClr val="FFFFFF"/>
                </a:solidFill>
                <a:latin typeface="Roboto Mono" panose="020B0604020202020204" charset="0"/>
                <a:ea typeface="Roboto Mono" panose="020B0604020202020204" charset="0"/>
              </a:rPr>
              <a:t>   ‘</a:t>
            </a:r>
            <a:r>
              <a:rPr lang="it-IT" sz="1000" b="0" err="1">
                <a:solidFill>
                  <a:srgbClr val="FFFFFF"/>
                </a:solidFill>
                <a:latin typeface="Roboto Mono" panose="020B0604020202020204" charset="0"/>
                <a:ea typeface="Roboto Mono" panose="020B0604020202020204" charset="0"/>
              </a:rPr>
              <a:t>accuracy</a:t>
            </a:r>
            <a:r>
              <a:rPr lang="it-IT" sz="1000" b="0">
                <a:solidFill>
                  <a:srgbClr val="FFFFFF"/>
                </a:solidFill>
                <a:latin typeface="Roboto Mono" panose="020B0604020202020204" charset="0"/>
                <a:ea typeface="Roboto Mono" panose="020B0604020202020204" charset="0"/>
              </a:rPr>
              <a:t>’: 0.98</a:t>
            </a:r>
          </a:p>
          <a:p>
            <a:pPr algn="l">
              <a:lnSpc>
                <a:spcPct val="150000"/>
              </a:lnSpc>
            </a:pPr>
            <a:r>
              <a:rPr lang="it-IT" sz="1000" b="0">
                <a:solidFill>
                  <a:srgbClr val="FFFFFF"/>
                </a:solidFill>
                <a:latin typeface="Roboto Mono" panose="020B0604020202020204" charset="0"/>
                <a:ea typeface="Roboto Mono" panose="020B0604020202020204" charset="0"/>
              </a:rPr>
              <a:t>   ‘</a:t>
            </a:r>
            <a:r>
              <a:rPr lang="it-IT" sz="1000" b="0" err="1">
                <a:solidFill>
                  <a:srgbClr val="FFFFFF"/>
                </a:solidFill>
                <a:latin typeface="Roboto Mono" panose="020B0604020202020204" charset="0"/>
                <a:ea typeface="Roboto Mono" panose="020B0604020202020204" charset="0"/>
              </a:rPr>
              <a:t>precision</a:t>
            </a:r>
            <a:r>
              <a:rPr lang="it-IT" sz="1000" b="0">
                <a:solidFill>
                  <a:srgbClr val="FFFFFF"/>
                </a:solidFill>
                <a:latin typeface="Roboto Mono" panose="020B0604020202020204" charset="0"/>
                <a:ea typeface="Roboto Mono" panose="020B0604020202020204" charset="0"/>
              </a:rPr>
              <a:t>’: 0.98</a:t>
            </a:r>
          </a:p>
          <a:p>
            <a:pPr algn="l">
              <a:lnSpc>
                <a:spcPct val="150000"/>
              </a:lnSpc>
            </a:pPr>
            <a:r>
              <a:rPr lang="it-IT" sz="1000" b="0">
                <a:solidFill>
                  <a:srgbClr val="FFFFFF"/>
                </a:solidFill>
                <a:latin typeface="Roboto Mono" panose="020B0604020202020204" charset="0"/>
                <a:ea typeface="Roboto Mono" panose="020B0604020202020204" charset="0"/>
              </a:rPr>
              <a:t>   ‘recall’: 0.98</a:t>
            </a:r>
          </a:p>
          <a:p>
            <a:pPr algn="l">
              <a:lnSpc>
                <a:spcPct val="150000"/>
              </a:lnSpc>
            </a:pPr>
            <a:r>
              <a:rPr lang="it-IT" sz="1000" b="0">
                <a:solidFill>
                  <a:srgbClr val="FFFFFF"/>
                </a:solidFill>
                <a:latin typeface="Roboto Mono" panose="020B0604020202020204" charset="0"/>
                <a:ea typeface="Roboto Mono" panose="020B0604020202020204" charset="0"/>
              </a:rPr>
              <a:t>   ‘f1_score’: 0.98</a:t>
            </a:r>
          </a:p>
          <a:p>
            <a:pPr algn="l">
              <a:lnSpc>
                <a:spcPct val="150000"/>
              </a:lnSpc>
            </a:pPr>
            <a:r>
              <a:rPr lang="it-IT" sz="1000" b="0">
                <a:solidFill>
                  <a:srgbClr val="FFFFFF"/>
                </a:solidFill>
                <a:latin typeface="Roboto Mono" panose="020B0604020202020204" charset="0"/>
                <a:ea typeface="Roboto Mono" panose="020B0604020202020204" charset="0"/>
              </a:rPr>
              <a:t>}</a:t>
            </a:r>
          </a:p>
          <a:p>
            <a:pPr algn="l"/>
            <a:endParaRPr lang="it-IT" sz="800" b="0">
              <a:solidFill>
                <a:srgbClr val="FFFFFF"/>
              </a:solidFill>
              <a:latin typeface="Roboto Mono" panose="020B0604020202020204" charset="0"/>
              <a:ea typeface="Roboto Mono" panose="020B0604020202020204" charset="0"/>
            </a:endParaRPr>
          </a:p>
        </p:txBody>
      </p:sp>
      <p:graphicFrame>
        <p:nvGraphicFramePr>
          <p:cNvPr id="31" name="Grafico 30">
            <a:extLst>
              <a:ext uri="{FF2B5EF4-FFF2-40B4-BE49-F238E27FC236}">
                <a16:creationId xmlns:a16="http://schemas.microsoft.com/office/drawing/2014/main" id="{64A18AC7-D3A9-402E-8658-150196307424}"/>
              </a:ext>
            </a:extLst>
          </p:cNvPr>
          <p:cNvGraphicFramePr/>
          <p:nvPr>
            <p:extLst>
              <p:ext uri="{D42A27DB-BD31-4B8C-83A1-F6EECF244321}">
                <p14:modId xmlns:p14="http://schemas.microsoft.com/office/powerpoint/2010/main" val="576110063"/>
              </p:ext>
            </p:extLst>
          </p:nvPr>
        </p:nvGraphicFramePr>
        <p:xfrm>
          <a:off x="584973" y="4063100"/>
          <a:ext cx="4008016" cy="2465113"/>
        </p:xfrm>
        <a:graphic>
          <a:graphicData uri="http://schemas.openxmlformats.org/drawingml/2006/chart">
            <c:chart xmlns:c="http://schemas.openxmlformats.org/drawingml/2006/chart" xmlns:r="http://schemas.openxmlformats.org/officeDocument/2006/relationships" r:id="rId3"/>
          </a:graphicData>
        </a:graphic>
      </p:graphicFrame>
      <p:sp>
        <p:nvSpPr>
          <p:cNvPr id="32" name="CasellaDiTesto 31">
            <a:extLst>
              <a:ext uri="{FF2B5EF4-FFF2-40B4-BE49-F238E27FC236}">
                <a16:creationId xmlns:a16="http://schemas.microsoft.com/office/drawing/2014/main" id="{A4BD370D-A365-450E-9BAE-427D04F01E91}"/>
              </a:ext>
            </a:extLst>
          </p:cNvPr>
          <p:cNvSpPr txBox="1"/>
          <p:nvPr/>
        </p:nvSpPr>
        <p:spPr>
          <a:xfrm>
            <a:off x="2355315"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98%</a:t>
            </a:r>
            <a:endParaRPr lang="en-GB" sz="1050">
              <a:latin typeface="Roboto Mono" panose="020B0604020202020204" charset="0"/>
              <a:ea typeface="Roboto Mono" panose="020B0604020202020204" charset="0"/>
            </a:endParaRPr>
          </a:p>
        </p:txBody>
      </p:sp>
      <p:sp>
        <p:nvSpPr>
          <p:cNvPr id="33" name="CasellaDiTesto 32">
            <a:extLst>
              <a:ext uri="{FF2B5EF4-FFF2-40B4-BE49-F238E27FC236}">
                <a16:creationId xmlns:a16="http://schemas.microsoft.com/office/drawing/2014/main" id="{72241ECA-ED05-4A17-9376-3F3D49BE0FA9}"/>
              </a:ext>
            </a:extLst>
          </p:cNvPr>
          <p:cNvSpPr txBox="1"/>
          <p:nvPr/>
        </p:nvSpPr>
        <p:spPr>
          <a:xfrm>
            <a:off x="2771695"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94%</a:t>
            </a:r>
            <a:endParaRPr lang="en-GB" sz="1050">
              <a:latin typeface="Roboto Mono" panose="020B0604020202020204" charset="0"/>
              <a:ea typeface="Roboto Mono" panose="020B0604020202020204" charset="0"/>
            </a:endParaRPr>
          </a:p>
        </p:txBody>
      </p:sp>
      <p:sp>
        <p:nvSpPr>
          <p:cNvPr id="34" name="CasellaDiTesto 33">
            <a:extLst>
              <a:ext uri="{FF2B5EF4-FFF2-40B4-BE49-F238E27FC236}">
                <a16:creationId xmlns:a16="http://schemas.microsoft.com/office/drawing/2014/main" id="{AC418EE4-07EB-4B6B-841B-3D9066E00A88}"/>
              </a:ext>
            </a:extLst>
          </p:cNvPr>
          <p:cNvSpPr txBox="1"/>
          <p:nvPr/>
        </p:nvSpPr>
        <p:spPr>
          <a:xfrm>
            <a:off x="3201446"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96%</a:t>
            </a:r>
            <a:endParaRPr lang="en-GB" sz="1050">
              <a:latin typeface="Roboto Mono" panose="020B0604020202020204" charset="0"/>
              <a:ea typeface="Roboto Mono" panose="020B0604020202020204" charset="0"/>
            </a:endParaRPr>
          </a:p>
        </p:txBody>
      </p:sp>
      <p:sp>
        <p:nvSpPr>
          <p:cNvPr id="35" name="CasellaDiTesto 34">
            <a:extLst>
              <a:ext uri="{FF2B5EF4-FFF2-40B4-BE49-F238E27FC236}">
                <a16:creationId xmlns:a16="http://schemas.microsoft.com/office/drawing/2014/main" id="{BB477C76-F7CF-47FB-B758-2CCE5FC872AE}"/>
              </a:ext>
            </a:extLst>
          </p:cNvPr>
          <p:cNvSpPr txBox="1"/>
          <p:nvPr/>
        </p:nvSpPr>
        <p:spPr>
          <a:xfrm>
            <a:off x="3630489"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95%</a:t>
            </a:r>
            <a:endParaRPr lang="en-GB" sz="1050">
              <a:latin typeface="Roboto Mono" panose="020B0604020202020204" charset="0"/>
              <a:ea typeface="Roboto Mono" panose="020B0604020202020204" charset="0"/>
            </a:endParaRPr>
          </a:p>
        </p:txBody>
      </p:sp>
      <p:graphicFrame>
        <p:nvGraphicFramePr>
          <p:cNvPr id="36" name="Grafico 35">
            <a:extLst>
              <a:ext uri="{FF2B5EF4-FFF2-40B4-BE49-F238E27FC236}">
                <a16:creationId xmlns:a16="http://schemas.microsoft.com/office/drawing/2014/main" id="{2FBAFA91-97A3-4268-89B9-1498D1312D41}"/>
              </a:ext>
            </a:extLst>
          </p:cNvPr>
          <p:cNvGraphicFramePr/>
          <p:nvPr>
            <p:extLst>
              <p:ext uri="{D42A27DB-BD31-4B8C-83A1-F6EECF244321}">
                <p14:modId xmlns:p14="http://schemas.microsoft.com/office/powerpoint/2010/main" val="3523627447"/>
              </p:ext>
            </p:extLst>
          </p:nvPr>
        </p:nvGraphicFramePr>
        <p:xfrm>
          <a:off x="6254885" y="4063100"/>
          <a:ext cx="4034612" cy="2465113"/>
        </p:xfrm>
        <a:graphic>
          <a:graphicData uri="http://schemas.openxmlformats.org/drawingml/2006/chart">
            <c:chart xmlns:c="http://schemas.openxmlformats.org/drawingml/2006/chart" xmlns:r="http://schemas.openxmlformats.org/officeDocument/2006/relationships" r:id="rId4"/>
          </a:graphicData>
        </a:graphic>
      </p:graphicFrame>
      <p:sp>
        <p:nvSpPr>
          <p:cNvPr id="37" name="CasellaDiTesto 36">
            <a:extLst>
              <a:ext uri="{FF2B5EF4-FFF2-40B4-BE49-F238E27FC236}">
                <a16:creationId xmlns:a16="http://schemas.microsoft.com/office/drawing/2014/main" id="{010688AA-905D-466D-9989-F0D9649AB8C9}"/>
              </a:ext>
            </a:extLst>
          </p:cNvPr>
          <p:cNvSpPr txBox="1"/>
          <p:nvPr/>
        </p:nvSpPr>
        <p:spPr>
          <a:xfrm>
            <a:off x="8051823"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98%</a:t>
            </a:r>
            <a:endParaRPr lang="en-GB" sz="1050">
              <a:latin typeface="Roboto Mono" panose="020B0604020202020204" charset="0"/>
              <a:ea typeface="Roboto Mono" panose="020B0604020202020204" charset="0"/>
            </a:endParaRPr>
          </a:p>
        </p:txBody>
      </p:sp>
      <p:sp>
        <p:nvSpPr>
          <p:cNvPr id="38" name="CasellaDiTesto 37">
            <a:extLst>
              <a:ext uri="{FF2B5EF4-FFF2-40B4-BE49-F238E27FC236}">
                <a16:creationId xmlns:a16="http://schemas.microsoft.com/office/drawing/2014/main" id="{6D0DA770-93FC-40D0-AC7D-3FD1C0478DC5}"/>
              </a:ext>
            </a:extLst>
          </p:cNvPr>
          <p:cNvSpPr txBox="1"/>
          <p:nvPr/>
        </p:nvSpPr>
        <p:spPr>
          <a:xfrm>
            <a:off x="8468203"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98%</a:t>
            </a:r>
            <a:endParaRPr lang="en-GB" sz="1050">
              <a:latin typeface="Roboto Mono" panose="020B0604020202020204" charset="0"/>
              <a:ea typeface="Roboto Mono" panose="020B0604020202020204" charset="0"/>
            </a:endParaRPr>
          </a:p>
        </p:txBody>
      </p:sp>
      <p:sp>
        <p:nvSpPr>
          <p:cNvPr id="41" name="CasellaDiTesto 40">
            <a:extLst>
              <a:ext uri="{FF2B5EF4-FFF2-40B4-BE49-F238E27FC236}">
                <a16:creationId xmlns:a16="http://schemas.microsoft.com/office/drawing/2014/main" id="{D6CBE4CA-EA16-41C9-AE85-B47191406D4F}"/>
              </a:ext>
            </a:extLst>
          </p:cNvPr>
          <p:cNvSpPr txBox="1"/>
          <p:nvPr/>
        </p:nvSpPr>
        <p:spPr>
          <a:xfrm>
            <a:off x="8897954"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98%</a:t>
            </a:r>
            <a:endParaRPr lang="en-GB" sz="1050">
              <a:latin typeface="Roboto Mono" panose="020B0604020202020204" charset="0"/>
              <a:ea typeface="Roboto Mono" panose="020B0604020202020204" charset="0"/>
            </a:endParaRPr>
          </a:p>
        </p:txBody>
      </p:sp>
      <p:sp>
        <p:nvSpPr>
          <p:cNvPr id="42" name="CasellaDiTesto 41">
            <a:extLst>
              <a:ext uri="{FF2B5EF4-FFF2-40B4-BE49-F238E27FC236}">
                <a16:creationId xmlns:a16="http://schemas.microsoft.com/office/drawing/2014/main" id="{CC4BCEF7-0405-4A64-9850-998C1E1938B1}"/>
              </a:ext>
            </a:extLst>
          </p:cNvPr>
          <p:cNvSpPr txBox="1"/>
          <p:nvPr/>
        </p:nvSpPr>
        <p:spPr>
          <a:xfrm>
            <a:off x="9326997" y="5786892"/>
            <a:ext cx="427140" cy="253916"/>
          </a:xfrm>
          <a:prstGeom prst="rect">
            <a:avLst/>
          </a:prstGeom>
          <a:noFill/>
        </p:spPr>
        <p:txBody>
          <a:bodyPr wrap="square" rtlCol="0">
            <a:spAutoFit/>
          </a:bodyPr>
          <a:lstStyle/>
          <a:p>
            <a:r>
              <a:rPr lang="en-US" sz="1050">
                <a:latin typeface="Roboto Mono" panose="020B0604020202020204" charset="0"/>
                <a:ea typeface="Roboto Mono" panose="020B0604020202020204" charset="0"/>
              </a:rPr>
              <a:t>98%</a:t>
            </a:r>
            <a:endParaRPr lang="en-GB" sz="1050">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3262573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714">
                                          <p:cBhvr additive="base">
                                            <p:cTn id="7" dur="350" fill="hold"/>
                                            <p:tgtEl>
                                              <p:spTgt spid="16"/>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5714">
                                          <p:cBhvr additive="base">
                                            <p:cTn id="11" dur="350" fill="hold"/>
                                            <p:tgtEl>
                                              <p:spTgt spid="17"/>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50"/>
                                      </p:iterate>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type="lt">
                                        <p:tmAbs val="50"/>
                                      </p:iterate>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1601"/>
                                </p:stCondLst>
                                <p:childTnLst>
                                  <p:par>
                                    <p:cTn id="21" presetID="1" presetClass="entr" presetSubtype="0" fill="hold" grpId="1" nodeType="afterEffect">
                                      <p:stCondLst>
                                        <p:cond delay="899"/>
                                      </p:stCondLst>
                                      <p:iterate type="wd">
                                        <p:tmAbs val="40"/>
                                      </p:iterate>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3421"/>
                                </p:stCondLst>
                                <p:childTnLst>
                                  <p:par>
                                    <p:cTn id="24" presetID="22" presetClass="entr" presetSubtype="4"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1" presetClass="entr" presetSubtype="0" fill="hold" grpId="0" nodeType="withEffect">
                                      <p:stCondLst>
                                        <p:cond delay="25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25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25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25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6" accel="11429" fill="hold" grpId="0" nodeType="clickEffect" p14:presetBounceEnd="5714">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14:bounceEnd="5714">
                                          <p:cBhvr additive="base">
                                            <p:cTn id="39" dur="350" fill="hold"/>
                                            <p:tgtEl>
                                              <p:spTgt spid="23"/>
                                            </p:tgtEl>
                                            <p:attrNameLst>
                                              <p:attrName>ppt_x</p:attrName>
                                            </p:attrNameLst>
                                          </p:cBhvr>
                                          <p:tavLst>
                                            <p:tav tm="0">
                                              <p:val>
                                                <p:strVal val="1+#ppt_w/2"/>
                                              </p:val>
                                            </p:tav>
                                            <p:tav tm="100000">
                                              <p:val>
                                                <p:strVal val="#ppt_x"/>
                                              </p:val>
                                            </p:tav>
                                          </p:tavLst>
                                        </p:anim>
                                        <p:anim calcmode="lin" valueType="num" p14:bounceEnd="5714">
                                          <p:cBhvr additive="base">
                                            <p:cTn id="40" dur="35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6" accel="11429" fill="hold" nodeType="withEffect" p14:presetBounceEnd="5714">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5714">
                                          <p:cBhvr additive="base">
                                            <p:cTn id="43" dur="350" fill="hold"/>
                                            <p:tgtEl>
                                              <p:spTgt spid="24"/>
                                            </p:tgtEl>
                                            <p:attrNameLst>
                                              <p:attrName>ppt_x</p:attrName>
                                            </p:attrNameLst>
                                          </p:cBhvr>
                                          <p:tavLst>
                                            <p:tav tm="0">
                                              <p:val>
                                                <p:strVal val="1+#ppt_w/2"/>
                                              </p:val>
                                            </p:tav>
                                            <p:tav tm="100000">
                                              <p:val>
                                                <p:strVal val="#ppt_x"/>
                                              </p:val>
                                            </p:tav>
                                          </p:tavLst>
                                        </p:anim>
                                        <p:anim calcmode="lin" valueType="num" p14:bounceEnd="5714">
                                          <p:cBhvr additive="base">
                                            <p:cTn id="44" dur="350" fill="hold"/>
                                            <p:tgtEl>
                                              <p:spTgt spid="24"/>
                                            </p:tgtEl>
                                            <p:attrNameLst>
                                              <p:attrName>ppt_y</p:attrName>
                                            </p:attrNameLst>
                                          </p:cBhvr>
                                          <p:tavLst>
                                            <p:tav tm="0">
                                              <p:val>
                                                <p:strVal val="1+#ppt_h/2"/>
                                              </p:val>
                                            </p:tav>
                                            <p:tav tm="100000">
                                              <p:val>
                                                <p:strVal val="#ppt_y"/>
                                              </p:val>
                                            </p:tav>
                                          </p:tavLst>
                                        </p:anim>
                                      </p:childTnLst>
                                    </p:cTn>
                                  </p:par>
                                </p:childTnLst>
                              </p:cTn>
                            </p:par>
                            <p:par>
                              <p:cTn id="45" fill="hold">
                                <p:stCondLst>
                                  <p:cond delay="350"/>
                                </p:stCondLst>
                                <p:childTnLst>
                                  <p:par>
                                    <p:cTn id="46" presetID="1" presetClass="entr" presetSubtype="0" fill="hold" grpId="1" nodeType="afterEffect">
                                      <p:stCondLst>
                                        <p:cond delay="0"/>
                                      </p:stCondLst>
                                      <p:iterate type="lt">
                                        <p:tmAbs val="50"/>
                                      </p:iterate>
                                      <p:childTnLst>
                                        <p:set>
                                          <p:cBhvr>
                                            <p:cTn id="47" dur="1" fill="hold">
                                              <p:stCondLst>
                                                <p:cond delay="0"/>
                                              </p:stCondLst>
                                            </p:cTn>
                                            <p:tgtEl>
                                              <p:spTgt spid="2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iterate type="lt">
                                        <p:tmAbs val="50"/>
                                      </p:iterate>
                                      <p:childTnLst>
                                        <p:set>
                                          <p:cBhvr>
                                            <p:cTn id="51" dur="1" fill="hold">
                                              <p:stCondLst>
                                                <p:cond delay="0"/>
                                              </p:stCondLst>
                                            </p:cTn>
                                            <p:tgtEl>
                                              <p:spTgt spid="29"/>
                                            </p:tgtEl>
                                            <p:attrNameLst>
                                              <p:attrName>style.visibility</p:attrName>
                                            </p:attrNameLst>
                                          </p:cBhvr>
                                          <p:to>
                                            <p:strVal val="visible"/>
                                          </p:to>
                                        </p:set>
                                      </p:childTnLst>
                                    </p:cTn>
                                  </p:par>
                                </p:childTnLst>
                              </p:cTn>
                            </p:par>
                            <p:par>
                              <p:cTn id="52" fill="hold">
                                <p:stCondLst>
                                  <p:cond delay="1701"/>
                                </p:stCondLst>
                                <p:childTnLst>
                                  <p:par>
                                    <p:cTn id="53" presetID="1" presetClass="entr" presetSubtype="0" fill="hold" grpId="1" nodeType="afterEffect">
                                      <p:stCondLst>
                                        <p:cond delay="799"/>
                                      </p:stCondLst>
                                      <p:iterate type="wd">
                                        <p:tmAbs val="40"/>
                                      </p:iterate>
                                      <p:childTnLst>
                                        <p:set>
                                          <p:cBhvr>
                                            <p:cTn id="54" dur="1" fill="hold">
                                              <p:stCondLst>
                                                <p:cond delay="0"/>
                                              </p:stCondLst>
                                            </p:cTn>
                                            <p:tgtEl>
                                              <p:spTgt spid="30"/>
                                            </p:tgtEl>
                                            <p:attrNameLst>
                                              <p:attrName>style.visibility</p:attrName>
                                            </p:attrNameLst>
                                          </p:cBhvr>
                                          <p:to>
                                            <p:strVal val="visible"/>
                                          </p:to>
                                        </p:set>
                                      </p:childTnLst>
                                    </p:cTn>
                                  </p:par>
                                </p:childTnLst>
                              </p:cTn>
                            </p:par>
                            <p:par>
                              <p:cTn id="55" fill="hold">
                                <p:stCondLst>
                                  <p:cond delay="3421"/>
                                </p:stCondLst>
                                <p:childTnLst>
                                  <p:par>
                                    <p:cTn id="56" presetID="22" presetClass="entr" presetSubtype="4"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down)">
                                          <p:cBhvr>
                                            <p:cTn id="58" dur="500"/>
                                            <p:tgtEl>
                                              <p:spTgt spid="36"/>
                                            </p:tgtEl>
                                          </p:cBhvr>
                                        </p:animEffect>
                                      </p:childTnLst>
                                    </p:cTn>
                                  </p:par>
                                  <p:par>
                                    <p:cTn id="59" presetID="1" presetClass="entr" presetSubtype="0" fill="hold" grpId="0" nodeType="withEffect">
                                      <p:stCondLst>
                                        <p:cond delay="250"/>
                                      </p:stCondLst>
                                      <p:childTnLst>
                                        <p:set>
                                          <p:cBhvr>
                                            <p:cTn id="60" dur="1" fill="hold">
                                              <p:stCondLst>
                                                <p:cond delay="9"/>
                                              </p:stCondLst>
                                            </p:cTn>
                                            <p:tgtEl>
                                              <p:spTgt spid="37"/>
                                            </p:tgtEl>
                                            <p:attrNameLst>
                                              <p:attrName>style.visibility</p:attrName>
                                            </p:attrNameLst>
                                          </p:cBhvr>
                                          <p:to>
                                            <p:strVal val="visible"/>
                                          </p:to>
                                        </p:set>
                                      </p:childTnLst>
                                    </p:cTn>
                                  </p:par>
                                  <p:par>
                                    <p:cTn id="61" presetID="1" presetClass="entr" presetSubtype="0" fill="hold" grpId="0" nodeType="withEffect">
                                      <p:stCondLst>
                                        <p:cond delay="250"/>
                                      </p:stCondLst>
                                      <p:childTnLst>
                                        <p:set>
                                          <p:cBhvr>
                                            <p:cTn id="62" dur="1" fill="hold">
                                              <p:stCondLst>
                                                <p:cond delay="9"/>
                                              </p:stCondLst>
                                            </p:cTn>
                                            <p:tgtEl>
                                              <p:spTgt spid="38"/>
                                            </p:tgtEl>
                                            <p:attrNameLst>
                                              <p:attrName>style.visibility</p:attrName>
                                            </p:attrNameLst>
                                          </p:cBhvr>
                                          <p:to>
                                            <p:strVal val="visible"/>
                                          </p:to>
                                        </p:set>
                                      </p:childTnLst>
                                    </p:cTn>
                                  </p:par>
                                  <p:par>
                                    <p:cTn id="63" presetID="1" presetClass="entr" presetSubtype="0" fill="hold" grpId="0" nodeType="withEffect">
                                      <p:stCondLst>
                                        <p:cond delay="250"/>
                                      </p:stCondLst>
                                      <p:childTnLst>
                                        <p:set>
                                          <p:cBhvr>
                                            <p:cTn id="64" dur="1" fill="hold">
                                              <p:stCondLst>
                                                <p:cond delay="9"/>
                                              </p:stCondLst>
                                            </p:cTn>
                                            <p:tgtEl>
                                              <p:spTgt spid="41"/>
                                            </p:tgtEl>
                                            <p:attrNameLst>
                                              <p:attrName>style.visibility</p:attrName>
                                            </p:attrNameLst>
                                          </p:cBhvr>
                                          <p:to>
                                            <p:strVal val="visible"/>
                                          </p:to>
                                        </p:set>
                                      </p:childTnLst>
                                    </p:cTn>
                                  </p:par>
                                  <p:par>
                                    <p:cTn id="65" presetID="1" presetClass="entr" presetSubtype="0" fill="hold" grpId="0" nodeType="withEffect">
                                      <p:stCondLst>
                                        <p:cond delay="250"/>
                                      </p:stCondLst>
                                      <p:childTnLst>
                                        <p:set>
                                          <p:cBhvr>
                                            <p:cTn id="66" dur="1" fill="hold">
                                              <p:stCondLst>
                                                <p:cond delay="9"/>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53" presetClass="exit" presetSubtype="544" fill="hold" grpId="2" nodeType="clickEffect">
                                      <p:stCondLst>
                                        <p:cond delay="0"/>
                                      </p:stCondLst>
                                      <p:childTnLst>
                                        <p:anim calcmode="lin" valueType="num">
                                          <p:cBhvr>
                                            <p:cTn id="70" dur="250"/>
                                            <p:tgtEl>
                                              <p:spTgt spid="16"/>
                                            </p:tgtEl>
                                            <p:attrNameLst>
                                              <p:attrName>ppt_w</p:attrName>
                                            </p:attrNameLst>
                                          </p:cBhvr>
                                          <p:tavLst>
                                            <p:tav tm="0">
                                              <p:val>
                                                <p:strVal val="ppt_w"/>
                                              </p:val>
                                            </p:tav>
                                            <p:tav tm="100000">
                                              <p:val>
                                                <p:fltVal val="0"/>
                                              </p:val>
                                            </p:tav>
                                          </p:tavLst>
                                        </p:anim>
                                        <p:anim calcmode="lin" valueType="num">
                                          <p:cBhvr>
                                            <p:cTn id="71" dur="250"/>
                                            <p:tgtEl>
                                              <p:spTgt spid="16"/>
                                            </p:tgtEl>
                                            <p:attrNameLst>
                                              <p:attrName>ppt_h</p:attrName>
                                            </p:attrNameLst>
                                          </p:cBhvr>
                                          <p:tavLst>
                                            <p:tav tm="0">
                                              <p:val>
                                                <p:strVal val="ppt_h"/>
                                              </p:val>
                                            </p:tav>
                                            <p:tav tm="100000">
                                              <p:val>
                                                <p:fltVal val="0"/>
                                              </p:val>
                                            </p:tav>
                                          </p:tavLst>
                                        </p:anim>
                                        <p:animEffect transition="out" filter="fade">
                                          <p:cBhvr>
                                            <p:cTn id="72" dur="250"/>
                                            <p:tgtEl>
                                              <p:spTgt spid="16"/>
                                            </p:tgtEl>
                                          </p:cBhvr>
                                        </p:animEffect>
                                        <p:anim calcmode="lin" valueType="num">
                                          <p:cBhvr>
                                            <p:cTn id="73" dur="250"/>
                                            <p:tgtEl>
                                              <p:spTgt spid="16"/>
                                            </p:tgtEl>
                                            <p:attrNameLst>
                                              <p:attrName>ppt_x</p:attrName>
                                            </p:attrNameLst>
                                          </p:cBhvr>
                                          <p:tavLst>
                                            <p:tav tm="0">
                                              <p:val>
                                                <p:strVal val="ppt_x"/>
                                              </p:val>
                                            </p:tav>
                                            <p:tav tm="100000">
                                              <p:val>
                                                <p:fltVal val="0.5"/>
                                              </p:val>
                                            </p:tav>
                                          </p:tavLst>
                                        </p:anim>
                                        <p:anim calcmode="lin" valueType="num">
                                          <p:cBhvr>
                                            <p:cTn id="74" dur="250"/>
                                            <p:tgtEl>
                                              <p:spTgt spid="16"/>
                                            </p:tgtEl>
                                            <p:attrNameLst>
                                              <p:attrName>ppt_y</p:attrName>
                                            </p:attrNameLst>
                                          </p:cBhvr>
                                          <p:tavLst>
                                            <p:tav tm="0">
                                              <p:val>
                                                <p:strVal val="ppt_y"/>
                                              </p:val>
                                            </p:tav>
                                            <p:tav tm="100000">
                                              <p:val>
                                                <p:fltVal val="0.5"/>
                                              </p:val>
                                            </p:tav>
                                          </p:tavLst>
                                        </p:anim>
                                        <p:set>
                                          <p:cBhvr>
                                            <p:cTn id="75" dur="1" fill="hold">
                                              <p:stCondLst>
                                                <p:cond delay="249"/>
                                              </p:stCondLst>
                                            </p:cTn>
                                            <p:tgtEl>
                                              <p:spTgt spid="16"/>
                                            </p:tgtEl>
                                            <p:attrNameLst>
                                              <p:attrName>style.visibility</p:attrName>
                                            </p:attrNameLst>
                                          </p:cBhvr>
                                          <p:to>
                                            <p:strVal val="hidden"/>
                                          </p:to>
                                        </p:set>
                                      </p:childTnLst>
                                    </p:cTn>
                                  </p:par>
                                  <p:par>
                                    <p:cTn id="76" presetID="53" presetClass="exit" presetSubtype="544" fill="hold" nodeType="withEffect">
                                      <p:stCondLst>
                                        <p:cond delay="0"/>
                                      </p:stCondLst>
                                      <p:childTnLst>
                                        <p:anim calcmode="lin" valueType="num">
                                          <p:cBhvr>
                                            <p:cTn id="77" dur="250"/>
                                            <p:tgtEl>
                                              <p:spTgt spid="17"/>
                                            </p:tgtEl>
                                            <p:attrNameLst>
                                              <p:attrName>ppt_w</p:attrName>
                                            </p:attrNameLst>
                                          </p:cBhvr>
                                          <p:tavLst>
                                            <p:tav tm="0">
                                              <p:val>
                                                <p:strVal val="ppt_w"/>
                                              </p:val>
                                            </p:tav>
                                            <p:tav tm="100000">
                                              <p:val>
                                                <p:fltVal val="0"/>
                                              </p:val>
                                            </p:tav>
                                          </p:tavLst>
                                        </p:anim>
                                        <p:anim calcmode="lin" valueType="num">
                                          <p:cBhvr>
                                            <p:cTn id="78" dur="250"/>
                                            <p:tgtEl>
                                              <p:spTgt spid="17"/>
                                            </p:tgtEl>
                                            <p:attrNameLst>
                                              <p:attrName>ppt_h</p:attrName>
                                            </p:attrNameLst>
                                          </p:cBhvr>
                                          <p:tavLst>
                                            <p:tav tm="0">
                                              <p:val>
                                                <p:strVal val="ppt_h"/>
                                              </p:val>
                                            </p:tav>
                                            <p:tav tm="100000">
                                              <p:val>
                                                <p:fltVal val="0"/>
                                              </p:val>
                                            </p:tav>
                                          </p:tavLst>
                                        </p:anim>
                                        <p:animEffect transition="out" filter="fade">
                                          <p:cBhvr>
                                            <p:cTn id="79" dur="250"/>
                                            <p:tgtEl>
                                              <p:spTgt spid="17"/>
                                            </p:tgtEl>
                                          </p:cBhvr>
                                        </p:animEffect>
                                        <p:anim calcmode="lin" valueType="num">
                                          <p:cBhvr>
                                            <p:cTn id="80" dur="250"/>
                                            <p:tgtEl>
                                              <p:spTgt spid="17"/>
                                            </p:tgtEl>
                                            <p:attrNameLst>
                                              <p:attrName>ppt_x</p:attrName>
                                            </p:attrNameLst>
                                          </p:cBhvr>
                                          <p:tavLst>
                                            <p:tav tm="0">
                                              <p:val>
                                                <p:strVal val="ppt_x"/>
                                              </p:val>
                                            </p:tav>
                                            <p:tav tm="100000">
                                              <p:val>
                                                <p:fltVal val="0.5"/>
                                              </p:val>
                                            </p:tav>
                                          </p:tavLst>
                                        </p:anim>
                                        <p:anim calcmode="lin" valueType="num">
                                          <p:cBhvr>
                                            <p:cTn id="81" dur="250"/>
                                            <p:tgtEl>
                                              <p:spTgt spid="17"/>
                                            </p:tgtEl>
                                            <p:attrNameLst>
                                              <p:attrName>ppt_y</p:attrName>
                                            </p:attrNameLst>
                                          </p:cBhvr>
                                          <p:tavLst>
                                            <p:tav tm="0">
                                              <p:val>
                                                <p:strVal val="ppt_y"/>
                                              </p:val>
                                            </p:tav>
                                            <p:tav tm="100000">
                                              <p:val>
                                                <p:fltVal val="0.5"/>
                                              </p:val>
                                            </p:tav>
                                          </p:tavLst>
                                        </p:anim>
                                        <p:set>
                                          <p:cBhvr>
                                            <p:cTn id="82" dur="1" fill="hold">
                                              <p:stCondLst>
                                                <p:cond delay="249"/>
                                              </p:stCondLst>
                                            </p:cTn>
                                            <p:tgtEl>
                                              <p:spTgt spid="17"/>
                                            </p:tgtEl>
                                            <p:attrNameLst>
                                              <p:attrName>style.visibility</p:attrName>
                                            </p:attrNameLst>
                                          </p:cBhvr>
                                          <p:to>
                                            <p:strVal val="hidden"/>
                                          </p:to>
                                        </p:set>
                                      </p:childTnLst>
                                    </p:cTn>
                                  </p:par>
                                  <p:par>
                                    <p:cTn id="83" presetID="2" presetClass="exit" presetSubtype="6" fill="hold" grpId="1" nodeType="withEffect">
                                      <p:stCondLst>
                                        <p:cond delay="0"/>
                                      </p:stCondLst>
                                      <p:childTnLst>
                                        <p:anim calcmode="lin" valueType="num">
                                          <p:cBhvr additive="base">
                                            <p:cTn id="84" dur="500"/>
                                            <p:tgtEl>
                                              <p:spTgt spid="16"/>
                                            </p:tgtEl>
                                            <p:attrNameLst>
                                              <p:attrName>ppt_x</p:attrName>
                                            </p:attrNameLst>
                                          </p:cBhvr>
                                          <p:tavLst>
                                            <p:tav tm="0">
                                              <p:val>
                                                <p:strVal val="ppt_x"/>
                                              </p:val>
                                            </p:tav>
                                            <p:tav tm="100000">
                                              <p:val>
                                                <p:strVal val="1+ppt_w/2"/>
                                              </p:val>
                                            </p:tav>
                                          </p:tavLst>
                                        </p:anim>
                                        <p:anim calcmode="lin" valueType="num">
                                          <p:cBhvr additive="base">
                                            <p:cTn id="85" dur="500"/>
                                            <p:tgtEl>
                                              <p:spTgt spid="16"/>
                                            </p:tgtEl>
                                            <p:attrNameLst>
                                              <p:attrName>ppt_y</p:attrName>
                                            </p:attrNameLst>
                                          </p:cBhvr>
                                          <p:tavLst>
                                            <p:tav tm="0">
                                              <p:val>
                                                <p:strVal val="ppt_y"/>
                                              </p:val>
                                            </p:tav>
                                            <p:tav tm="100000">
                                              <p:val>
                                                <p:strVal val="1+ppt_h/2"/>
                                              </p:val>
                                            </p:tav>
                                          </p:tavLst>
                                        </p:anim>
                                        <p:set>
                                          <p:cBhvr>
                                            <p:cTn id="86" dur="1" fill="hold">
                                              <p:stCondLst>
                                                <p:cond delay="499"/>
                                              </p:stCondLst>
                                            </p:cTn>
                                            <p:tgtEl>
                                              <p:spTgt spid="16"/>
                                            </p:tgtEl>
                                            <p:attrNameLst>
                                              <p:attrName>style.visibility</p:attrName>
                                            </p:attrNameLst>
                                          </p:cBhvr>
                                          <p:to>
                                            <p:strVal val="hidden"/>
                                          </p:to>
                                        </p:set>
                                      </p:childTnLst>
                                    </p:cTn>
                                  </p:par>
                                  <p:par>
                                    <p:cTn id="87" presetID="2" presetClass="exit" presetSubtype="6" fill="hold" nodeType="withEffect">
                                      <p:stCondLst>
                                        <p:cond delay="0"/>
                                      </p:stCondLst>
                                      <p:childTnLst>
                                        <p:anim calcmode="lin" valueType="num">
                                          <p:cBhvr additive="base">
                                            <p:cTn id="88" dur="250"/>
                                            <p:tgtEl>
                                              <p:spTgt spid="17"/>
                                            </p:tgtEl>
                                            <p:attrNameLst>
                                              <p:attrName>ppt_x</p:attrName>
                                            </p:attrNameLst>
                                          </p:cBhvr>
                                          <p:tavLst>
                                            <p:tav tm="0">
                                              <p:val>
                                                <p:strVal val="ppt_x"/>
                                              </p:val>
                                            </p:tav>
                                            <p:tav tm="100000">
                                              <p:val>
                                                <p:strVal val="1+ppt_w/2"/>
                                              </p:val>
                                            </p:tav>
                                          </p:tavLst>
                                        </p:anim>
                                        <p:anim calcmode="lin" valueType="num">
                                          <p:cBhvr additive="base">
                                            <p:cTn id="89" dur="250"/>
                                            <p:tgtEl>
                                              <p:spTgt spid="17"/>
                                            </p:tgtEl>
                                            <p:attrNameLst>
                                              <p:attrName>ppt_y</p:attrName>
                                            </p:attrNameLst>
                                          </p:cBhvr>
                                          <p:tavLst>
                                            <p:tav tm="0">
                                              <p:val>
                                                <p:strVal val="ppt_y"/>
                                              </p:val>
                                            </p:tav>
                                            <p:tav tm="100000">
                                              <p:val>
                                                <p:strVal val="1+ppt_h/2"/>
                                              </p:val>
                                            </p:tav>
                                          </p:tavLst>
                                        </p:anim>
                                        <p:set>
                                          <p:cBhvr>
                                            <p:cTn id="90" dur="1" fill="hold">
                                              <p:stCondLst>
                                                <p:cond delay="249"/>
                                              </p:stCondLst>
                                            </p:cTn>
                                            <p:tgtEl>
                                              <p:spTgt spid="17"/>
                                            </p:tgtEl>
                                            <p:attrNameLst>
                                              <p:attrName>style.visibility</p:attrName>
                                            </p:attrNameLst>
                                          </p:cBhvr>
                                          <p:to>
                                            <p:strVal val="hidden"/>
                                          </p:to>
                                        </p:set>
                                      </p:childTnLst>
                                    </p:cTn>
                                  </p:par>
                                  <p:par>
                                    <p:cTn id="91" presetID="1" presetClass="exit" presetSubtype="0" fill="hold" grpId="0" nodeType="withEffect">
                                      <p:stCondLst>
                                        <p:cond delay="0"/>
                                      </p:stCondLst>
                                      <p:iterate type="lt">
                                        <p:tmAbs val="0"/>
                                      </p:iterate>
                                      <p:childTnLst>
                                        <p:set>
                                          <p:cBhvr>
                                            <p:cTn id="92" dur="1" fill="hold">
                                              <p:stCondLst>
                                                <p:cond delay="0"/>
                                              </p:stCondLst>
                                            </p:cTn>
                                            <p:tgtEl>
                                              <p:spTgt spid="22"/>
                                            </p:tgtEl>
                                            <p:attrNameLst>
                                              <p:attrName>style.visibility</p:attrName>
                                            </p:attrNameLst>
                                          </p:cBhvr>
                                          <p:to>
                                            <p:strVal val="hidden"/>
                                          </p:to>
                                        </p:set>
                                      </p:childTnLst>
                                    </p:cTn>
                                  </p:par>
                                  <p:par>
                                    <p:cTn id="93" presetID="1" presetClass="exit" presetSubtype="0" fill="hold" grpId="0" nodeType="withEffect">
                                      <p:stCondLst>
                                        <p:cond delay="0"/>
                                      </p:stCondLst>
                                      <p:iterate type="lt">
                                        <p:tmAbs val="0"/>
                                      </p:iterate>
                                      <p:childTnLst>
                                        <p:set>
                                          <p:cBhvr>
                                            <p:cTn id="94" dur="1" fill="hold">
                                              <p:stCondLst>
                                                <p:cond delay="0"/>
                                              </p:stCondLst>
                                            </p:cTn>
                                            <p:tgtEl>
                                              <p:spTgt spid="15"/>
                                            </p:tgtEl>
                                            <p:attrNameLst>
                                              <p:attrName>style.visibility</p:attrName>
                                            </p:attrNameLst>
                                          </p:cBhvr>
                                          <p:to>
                                            <p:strVal val="hidden"/>
                                          </p:to>
                                        </p:set>
                                      </p:childTnLst>
                                    </p:cTn>
                                  </p:par>
                                  <p:par>
                                    <p:cTn id="95" presetID="1" presetClass="exit" presetSubtype="0" fill="hold" grpId="0" nodeType="withEffect">
                                      <p:stCondLst>
                                        <p:cond delay="0"/>
                                      </p:stCondLst>
                                      <p:iterate type="wd">
                                        <p:tmAbs val="0"/>
                                      </p:iterate>
                                      <p:childTnLst>
                                        <p:set>
                                          <p:cBhvr>
                                            <p:cTn id="96" dur="1" fill="hold">
                                              <p:stCondLst>
                                                <p:cond delay="0"/>
                                              </p:stCondLst>
                                            </p:cTn>
                                            <p:tgtEl>
                                              <p:spTgt spid="20"/>
                                            </p:tgtEl>
                                            <p:attrNameLst>
                                              <p:attrName>style.visibility</p:attrName>
                                            </p:attrNameLst>
                                          </p:cBhvr>
                                          <p:to>
                                            <p:strVal val="hidden"/>
                                          </p:to>
                                        </p:set>
                                      </p:childTnLst>
                                    </p:cTn>
                                  </p:par>
                                  <p:par>
                                    <p:cTn id="97" presetID="53" presetClass="exit" presetSubtype="544" fill="hold" grpId="2" nodeType="withEffect">
                                      <p:stCondLst>
                                        <p:cond delay="0"/>
                                      </p:stCondLst>
                                      <p:childTnLst>
                                        <p:anim calcmode="lin" valueType="num">
                                          <p:cBhvr>
                                            <p:cTn id="98" dur="250"/>
                                            <p:tgtEl>
                                              <p:spTgt spid="23"/>
                                            </p:tgtEl>
                                            <p:attrNameLst>
                                              <p:attrName>ppt_w</p:attrName>
                                            </p:attrNameLst>
                                          </p:cBhvr>
                                          <p:tavLst>
                                            <p:tav tm="0">
                                              <p:val>
                                                <p:strVal val="ppt_w"/>
                                              </p:val>
                                            </p:tav>
                                            <p:tav tm="100000">
                                              <p:val>
                                                <p:fltVal val="0"/>
                                              </p:val>
                                            </p:tav>
                                          </p:tavLst>
                                        </p:anim>
                                        <p:anim calcmode="lin" valueType="num">
                                          <p:cBhvr>
                                            <p:cTn id="99" dur="250"/>
                                            <p:tgtEl>
                                              <p:spTgt spid="23"/>
                                            </p:tgtEl>
                                            <p:attrNameLst>
                                              <p:attrName>ppt_h</p:attrName>
                                            </p:attrNameLst>
                                          </p:cBhvr>
                                          <p:tavLst>
                                            <p:tav tm="0">
                                              <p:val>
                                                <p:strVal val="ppt_h"/>
                                              </p:val>
                                            </p:tav>
                                            <p:tav tm="100000">
                                              <p:val>
                                                <p:fltVal val="0"/>
                                              </p:val>
                                            </p:tav>
                                          </p:tavLst>
                                        </p:anim>
                                        <p:animEffect transition="out" filter="fade">
                                          <p:cBhvr>
                                            <p:cTn id="100" dur="250"/>
                                            <p:tgtEl>
                                              <p:spTgt spid="23"/>
                                            </p:tgtEl>
                                          </p:cBhvr>
                                        </p:animEffect>
                                        <p:anim calcmode="lin" valueType="num">
                                          <p:cBhvr>
                                            <p:cTn id="101" dur="250"/>
                                            <p:tgtEl>
                                              <p:spTgt spid="23"/>
                                            </p:tgtEl>
                                            <p:attrNameLst>
                                              <p:attrName>ppt_x</p:attrName>
                                            </p:attrNameLst>
                                          </p:cBhvr>
                                          <p:tavLst>
                                            <p:tav tm="0">
                                              <p:val>
                                                <p:strVal val="ppt_x"/>
                                              </p:val>
                                            </p:tav>
                                            <p:tav tm="100000">
                                              <p:val>
                                                <p:fltVal val="0.5"/>
                                              </p:val>
                                            </p:tav>
                                          </p:tavLst>
                                        </p:anim>
                                        <p:anim calcmode="lin" valueType="num">
                                          <p:cBhvr>
                                            <p:cTn id="102" dur="250"/>
                                            <p:tgtEl>
                                              <p:spTgt spid="23"/>
                                            </p:tgtEl>
                                            <p:attrNameLst>
                                              <p:attrName>ppt_y</p:attrName>
                                            </p:attrNameLst>
                                          </p:cBhvr>
                                          <p:tavLst>
                                            <p:tav tm="0">
                                              <p:val>
                                                <p:strVal val="ppt_y"/>
                                              </p:val>
                                            </p:tav>
                                            <p:tav tm="100000">
                                              <p:val>
                                                <p:fltVal val="0.5"/>
                                              </p:val>
                                            </p:tav>
                                          </p:tavLst>
                                        </p:anim>
                                        <p:set>
                                          <p:cBhvr>
                                            <p:cTn id="103" dur="1" fill="hold">
                                              <p:stCondLst>
                                                <p:cond delay="249"/>
                                              </p:stCondLst>
                                            </p:cTn>
                                            <p:tgtEl>
                                              <p:spTgt spid="23"/>
                                            </p:tgtEl>
                                            <p:attrNameLst>
                                              <p:attrName>style.visibility</p:attrName>
                                            </p:attrNameLst>
                                          </p:cBhvr>
                                          <p:to>
                                            <p:strVal val="hidden"/>
                                          </p:to>
                                        </p:set>
                                      </p:childTnLst>
                                    </p:cTn>
                                  </p:par>
                                  <p:par>
                                    <p:cTn id="104" presetID="53" presetClass="exit" presetSubtype="544" fill="hold" nodeType="withEffect">
                                      <p:stCondLst>
                                        <p:cond delay="0"/>
                                      </p:stCondLst>
                                      <p:childTnLst>
                                        <p:anim calcmode="lin" valueType="num">
                                          <p:cBhvr>
                                            <p:cTn id="105" dur="250"/>
                                            <p:tgtEl>
                                              <p:spTgt spid="24"/>
                                            </p:tgtEl>
                                            <p:attrNameLst>
                                              <p:attrName>ppt_w</p:attrName>
                                            </p:attrNameLst>
                                          </p:cBhvr>
                                          <p:tavLst>
                                            <p:tav tm="0">
                                              <p:val>
                                                <p:strVal val="ppt_w"/>
                                              </p:val>
                                            </p:tav>
                                            <p:tav tm="100000">
                                              <p:val>
                                                <p:fltVal val="0"/>
                                              </p:val>
                                            </p:tav>
                                          </p:tavLst>
                                        </p:anim>
                                        <p:anim calcmode="lin" valueType="num">
                                          <p:cBhvr>
                                            <p:cTn id="106" dur="250"/>
                                            <p:tgtEl>
                                              <p:spTgt spid="24"/>
                                            </p:tgtEl>
                                            <p:attrNameLst>
                                              <p:attrName>ppt_h</p:attrName>
                                            </p:attrNameLst>
                                          </p:cBhvr>
                                          <p:tavLst>
                                            <p:tav tm="0">
                                              <p:val>
                                                <p:strVal val="ppt_h"/>
                                              </p:val>
                                            </p:tav>
                                            <p:tav tm="100000">
                                              <p:val>
                                                <p:fltVal val="0"/>
                                              </p:val>
                                            </p:tav>
                                          </p:tavLst>
                                        </p:anim>
                                        <p:animEffect transition="out" filter="fade">
                                          <p:cBhvr>
                                            <p:cTn id="107" dur="250"/>
                                            <p:tgtEl>
                                              <p:spTgt spid="24"/>
                                            </p:tgtEl>
                                          </p:cBhvr>
                                        </p:animEffect>
                                        <p:anim calcmode="lin" valueType="num">
                                          <p:cBhvr>
                                            <p:cTn id="108" dur="250"/>
                                            <p:tgtEl>
                                              <p:spTgt spid="24"/>
                                            </p:tgtEl>
                                            <p:attrNameLst>
                                              <p:attrName>ppt_x</p:attrName>
                                            </p:attrNameLst>
                                          </p:cBhvr>
                                          <p:tavLst>
                                            <p:tav tm="0">
                                              <p:val>
                                                <p:strVal val="ppt_x"/>
                                              </p:val>
                                            </p:tav>
                                            <p:tav tm="100000">
                                              <p:val>
                                                <p:fltVal val="0.5"/>
                                              </p:val>
                                            </p:tav>
                                          </p:tavLst>
                                        </p:anim>
                                        <p:anim calcmode="lin" valueType="num">
                                          <p:cBhvr>
                                            <p:cTn id="109" dur="250"/>
                                            <p:tgtEl>
                                              <p:spTgt spid="24"/>
                                            </p:tgtEl>
                                            <p:attrNameLst>
                                              <p:attrName>ppt_y</p:attrName>
                                            </p:attrNameLst>
                                          </p:cBhvr>
                                          <p:tavLst>
                                            <p:tav tm="0">
                                              <p:val>
                                                <p:strVal val="ppt_y"/>
                                              </p:val>
                                            </p:tav>
                                            <p:tav tm="100000">
                                              <p:val>
                                                <p:fltVal val="0.5"/>
                                              </p:val>
                                            </p:tav>
                                          </p:tavLst>
                                        </p:anim>
                                        <p:set>
                                          <p:cBhvr>
                                            <p:cTn id="110" dur="1" fill="hold">
                                              <p:stCondLst>
                                                <p:cond delay="249"/>
                                              </p:stCondLst>
                                            </p:cTn>
                                            <p:tgtEl>
                                              <p:spTgt spid="24"/>
                                            </p:tgtEl>
                                            <p:attrNameLst>
                                              <p:attrName>style.visibility</p:attrName>
                                            </p:attrNameLst>
                                          </p:cBhvr>
                                          <p:to>
                                            <p:strVal val="hidden"/>
                                          </p:to>
                                        </p:set>
                                      </p:childTnLst>
                                    </p:cTn>
                                  </p:par>
                                  <p:par>
                                    <p:cTn id="111" presetID="2" presetClass="exit" presetSubtype="6" fill="hold" grpId="1" nodeType="withEffect">
                                      <p:stCondLst>
                                        <p:cond delay="0"/>
                                      </p:stCondLst>
                                      <p:childTnLst>
                                        <p:anim calcmode="lin" valueType="num">
                                          <p:cBhvr additive="base">
                                            <p:cTn id="112" dur="500"/>
                                            <p:tgtEl>
                                              <p:spTgt spid="23"/>
                                            </p:tgtEl>
                                            <p:attrNameLst>
                                              <p:attrName>ppt_x</p:attrName>
                                            </p:attrNameLst>
                                          </p:cBhvr>
                                          <p:tavLst>
                                            <p:tav tm="0">
                                              <p:val>
                                                <p:strVal val="ppt_x"/>
                                              </p:val>
                                            </p:tav>
                                            <p:tav tm="100000">
                                              <p:val>
                                                <p:strVal val="1+ppt_w/2"/>
                                              </p:val>
                                            </p:tav>
                                          </p:tavLst>
                                        </p:anim>
                                        <p:anim calcmode="lin" valueType="num">
                                          <p:cBhvr additive="base">
                                            <p:cTn id="113" dur="500"/>
                                            <p:tgtEl>
                                              <p:spTgt spid="23"/>
                                            </p:tgtEl>
                                            <p:attrNameLst>
                                              <p:attrName>ppt_y</p:attrName>
                                            </p:attrNameLst>
                                          </p:cBhvr>
                                          <p:tavLst>
                                            <p:tav tm="0">
                                              <p:val>
                                                <p:strVal val="ppt_y"/>
                                              </p:val>
                                            </p:tav>
                                            <p:tav tm="100000">
                                              <p:val>
                                                <p:strVal val="1+ppt_h/2"/>
                                              </p:val>
                                            </p:tav>
                                          </p:tavLst>
                                        </p:anim>
                                        <p:set>
                                          <p:cBhvr>
                                            <p:cTn id="114" dur="1" fill="hold">
                                              <p:stCondLst>
                                                <p:cond delay="499"/>
                                              </p:stCondLst>
                                            </p:cTn>
                                            <p:tgtEl>
                                              <p:spTgt spid="23"/>
                                            </p:tgtEl>
                                            <p:attrNameLst>
                                              <p:attrName>style.visibility</p:attrName>
                                            </p:attrNameLst>
                                          </p:cBhvr>
                                          <p:to>
                                            <p:strVal val="hidden"/>
                                          </p:to>
                                        </p:set>
                                      </p:childTnLst>
                                    </p:cTn>
                                  </p:par>
                                  <p:par>
                                    <p:cTn id="115" presetID="2" presetClass="exit" presetSubtype="6" fill="hold" nodeType="withEffect">
                                      <p:stCondLst>
                                        <p:cond delay="0"/>
                                      </p:stCondLst>
                                      <p:childTnLst>
                                        <p:anim calcmode="lin" valueType="num">
                                          <p:cBhvr additive="base">
                                            <p:cTn id="116" dur="250"/>
                                            <p:tgtEl>
                                              <p:spTgt spid="24"/>
                                            </p:tgtEl>
                                            <p:attrNameLst>
                                              <p:attrName>ppt_x</p:attrName>
                                            </p:attrNameLst>
                                          </p:cBhvr>
                                          <p:tavLst>
                                            <p:tav tm="0">
                                              <p:val>
                                                <p:strVal val="ppt_x"/>
                                              </p:val>
                                            </p:tav>
                                            <p:tav tm="100000">
                                              <p:val>
                                                <p:strVal val="1+ppt_w/2"/>
                                              </p:val>
                                            </p:tav>
                                          </p:tavLst>
                                        </p:anim>
                                        <p:anim calcmode="lin" valueType="num">
                                          <p:cBhvr additive="base">
                                            <p:cTn id="117" dur="250"/>
                                            <p:tgtEl>
                                              <p:spTgt spid="24"/>
                                            </p:tgtEl>
                                            <p:attrNameLst>
                                              <p:attrName>ppt_y</p:attrName>
                                            </p:attrNameLst>
                                          </p:cBhvr>
                                          <p:tavLst>
                                            <p:tav tm="0">
                                              <p:val>
                                                <p:strVal val="ppt_y"/>
                                              </p:val>
                                            </p:tav>
                                            <p:tav tm="100000">
                                              <p:val>
                                                <p:strVal val="1+ppt_h/2"/>
                                              </p:val>
                                            </p:tav>
                                          </p:tavLst>
                                        </p:anim>
                                        <p:set>
                                          <p:cBhvr>
                                            <p:cTn id="118" dur="1" fill="hold">
                                              <p:stCondLst>
                                                <p:cond delay="249"/>
                                              </p:stCondLst>
                                            </p:cTn>
                                            <p:tgtEl>
                                              <p:spTgt spid="24"/>
                                            </p:tgtEl>
                                            <p:attrNameLst>
                                              <p:attrName>style.visibility</p:attrName>
                                            </p:attrNameLst>
                                          </p:cBhvr>
                                          <p:to>
                                            <p:strVal val="hidden"/>
                                          </p:to>
                                        </p:set>
                                      </p:childTnLst>
                                    </p:cTn>
                                  </p:par>
                                  <p:par>
                                    <p:cTn id="119" presetID="1" presetClass="exit" presetSubtype="0" fill="hold" grpId="0" nodeType="withEffect">
                                      <p:stCondLst>
                                        <p:cond delay="0"/>
                                      </p:stCondLst>
                                      <p:iterate type="lt">
                                        <p:tmAbs val="0"/>
                                      </p:iterate>
                                      <p:childTnLst>
                                        <p:set>
                                          <p:cBhvr>
                                            <p:cTn id="120" dur="1" fill="hold">
                                              <p:stCondLst>
                                                <p:cond delay="0"/>
                                              </p:stCondLst>
                                            </p:cTn>
                                            <p:tgtEl>
                                              <p:spTgt spid="28"/>
                                            </p:tgtEl>
                                            <p:attrNameLst>
                                              <p:attrName>style.visibility</p:attrName>
                                            </p:attrNameLst>
                                          </p:cBhvr>
                                          <p:to>
                                            <p:strVal val="hidden"/>
                                          </p:to>
                                        </p:set>
                                      </p:childTnLst>
                                    </p:cTn>
                                  </p:par>
                                  <p:par>
                                    <p:cTn id="121" presetID="1" presetClass="exit" presetSubtype="0" fill="hold" grpId="0" nodeType="withEffect">
                                      <p:stCondLst>
                                        <p:cond delay="0"/>
                                      </p:stCondLst>
                                      <p:iterate type="lt">
                                        <p:tmAbs val="0"/>
                                      </p:iterate>
                                      <p:childTnLst>
                                        <p:set>
                                          <p:cBhvr>
                                            <p:cTn id="122" dur="1" fill="hold">
                                              <p:stCondLst>
                                                <p:cond delay="0"/>
                                              </p:stCondLst>
                                            </p:cTn>
                                            <p:tgtEl>
                                              <p:spTgt spid="29"/>
                                            </p:tgtEl>
                                            <p:attrNameLst>
                                              <p:attrName>style.visibility</p:attrName>
                                            </p:attrNameLst>
                                          </p:cBhvr>
                                          <p:to>
                                            <p:strVal val="hidden"/>
                                          </p:to>
                                        </p:set>
                                      </p:childTnLst>
                                    </p:cTn>
                                  </p:par>
                                  <p:par>
                                    <p:cTn id="123" presetID="1" presetClass="exit" presetSubtype="0" fill="hold" grpId="0" nodeType="withEffect">
                                      <p:stCondLst>
                                        <p:cond delay="0"/>
                                      </p:stCondLst>
                                      <p:iterate type="wd">
                                        <p:tmAbs val="0"/>
                                      </p:iterate>
                                      <p:childTnLst>
                                        <p:set>
                                          <p:cBhvr>
                                            <p:cTn id="124" dur="1" fill="hold">
                                              <p:stCondLst>
                                                <p:cond delay="0"/>
                                              </p:stCondLst>
                                            </p:cTn>
                                            <p:tgtEl>
                                              <p:spTgt spid="30"/>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31"/>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32"/>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33"/>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34"/>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35"/>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36"/>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37"/>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38"/>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1"/>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P spid="15" grpId="0"/>
          <p:bldP spid="15" grpId="1"/>
          <p:bldP spid="20" grpId="0"/>
          <p:bldP spid="20" grpId="1"/>
          <p:bldP spid="23" grpId="0" animBg="1"/>
          <p:bldP spid="23" grpId="1" animBg="1"/>
          <p:bldP spid="23" grpId="2" animBg="1"/>
          <p:bldP spid="28" grpId="0"/>
          <p:bldP spid="28" grpId="1"/>
          <p:bldP spid="29" grpId="0"/>
          <p:bldP spid="29" grpId="1"/>
          <p:bldP spid="30" grpId="0"/>
          <p:bldP spid="30" grpId="1"/>
          <p:bldGraphic spid="31" grpId="0">
            <p:bldAsOne/>
          </p:bldGraphic>
          <p:bldGraphic spid="31" grpId="1">
            <p:bldAsOne/>
          </p:bldGraphic>
          <p:bldP spid="32" grpId="0"/>
          <p:bldP spid="32" grpId="1"/>
          <p:bldP spid="33" grpId="0"/>
          <p:bldP spid="33" grpId="1"/>
          <p:bldP spid="34" grpId="0"/>
          <p:bldP spid="34" grpId="1"/>
          <p:bldP spid="35" grpId="0"/>
          <p:bldP spid="35" grpId="1"/>
          <p:bldGraphic spid="36" grpId="0">
            <p:bldAsOne/>
          </p:bldGraphic>
          <p:bldGraphic spid="36" grpId="1">
            <p:bldAsOne/>
          </p:bldGraphic>
          <p:bldP spid="37" grpId="0"/>
          <p:bldP spid="37" grpId="1"/>
          <p:bldP spid="38" grpId="0"/>
          <p:bldP spid="38" grpId="1"/>
          <p:bldP spid="41" grpId="0"/>
          <p:bldP spid="41" grpId="1"/>
          <p:bldP spid="42" grpId="0"/>
          <p:bldP spid="4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50" fill="hold"/>
                                            <p:tgtEl>
                                              <p:spTgt spid="16"/>
                                            </p:tgtEl>
                                            <p:attrNameLst>
                                              <p:attrName>ppt_x</p:attrName>
                                            </p:attrNameLst>
                                          </p:cBhvr>
                                          <p:tavLst>
                                            <p:tav tm="0">
                                              <p:val>
                                                <p:strVal val="1+#ppt_w/2"/>
                                              </p:val>
                                            </p:tav>
                                            <p:tav tm="100000">
                                              <p:val>
                                                <p:strVal val="#ppt_x"/>
                                              </p:val>
                                            </p:tav>
                                          </p:tavLst>
                                        </p:anim>
                                        <p:anim calcmode="lin" valueType="num">
                                          <p:cBhvr additive="base">
                                            <p:cTn id="8" dur="3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50" fill="hold"/>
                                            <p:tgtEl>
                                              <p:spTgt spid="17"/>
                                            </p:tgtEl>
                                            <p:attrNameLst>
                                              <p:attrName>ppt_x</p:attrName>
                                            </p:attrNameLst>
                                          </p:cBhvr>
                                          <p:tavLst>
                                            <p:tav tm="0">
                                              <p:val>
                                                <p:strVal val="1+#ppt_w/2"/>
                                              </p:val>
                                            </p:tav>
                                            <p:tav tm="100000">
                                              <p:val>
                                                <p:strVal val="#ppt_x"/>
                                              </p:val>
                                            </p:tav>
                                          </p:tavLst>
                                        </p:anim>
                                        <p:anim calcmode="lin" valueType="num">
                                          <p:cBhvr additive="base">
                                            <p:cTn id="12" dur="35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50"/>
                                      </p:iterate>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type="lt">
                                        <p:tmAbs val="50"/>
                                      </p:iterate>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1601"/>
                                </p:stCondLst>
                                <p:childTnLst>
                                  <p:par>
                                    <p:cTn id="21" presetID="1" presetClass="entr" presetSubtype="0" fill="hold" grpId="1" nodeType="afterEffect">
                                      <p:stCondLst>
                                        <p:cond delay="899"/>
                                      </p:stCondLst>
                                      <p:iterate type="wd">
                                        <p:tmAbs val="40"/>
                                      </p:iterate>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3421"/>
                                </p:stCondLst>
                                <p:childTnLst>
                                  <p:par>
                                    <p:cTn id="24" presetID="22" presetClass="entr" presetSubtype="4"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1" presetClass="entr" presetSubtype="0" fill="hold" grpId="0" nodeType="withEffect">
                                      <p:stCondLst>
                                        <p:cond delay="25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25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25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25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6" accel="11429"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350" fill="hold"/>
                                            <p:tgtEl>
                                              <p:spTgt spid="23"/>
                                            </p:tgtEl>
                                            <p:attrNameLst>
                                              <p:attrName>ppt_x</p:attrName>
                                            </p:attrNameLst>
                                          </p:cBhvr>
                                          <p:tavLst>
                                            <p:tav tm="0">
                                              <p:val>
                                                <p:strVal val="1+#ppt_w/2"/>
                                              </p:val>
                                            </p:tav>
                                            <p:tav tm="100000">
                                              <p:val>
                                                <p:strVal val="#ppt_x"/>
                                              </p:val>
                                            </p:tav>
                                          </p:tavLst>
                                        </p:anim>
                                        <p:anim calcmode="lin" valueType="num">
                                          <p:cBhvr additive="base">
                                            <p:cTn id="40" dur="35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6" accel="11429"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350" fill="hold"/>
                                            <p:tgtEl>
                                              <p:spTgt spid="24"/>
                                            </p:tgtEl>
                                            <p:attrNameLst>
                                              <p:attrName>ppt_x</p:attrName>
                                            </p:attrNameLst>
                                          </p:cBhvr>
                                          <p:tavLst>
                                            <p:tav tm="0">
                                              <p:val>
                                                <p:strVal val="1+#ppt_w/2"/>
                                              </p:val>
                                            </p:tav>
                                            <p:tav tm="100000">
                                              <p:val>
                                                <p:strVal val="#ppt_x"/>
                                              </p:val>
                                            </p:tav>
                                          </p:tavLst>
                                        </p:anim>
                                        <p:anim calcmode="lin" valueType="num">
                                          <p:cBhvr additive="base">
                                            <p:cTn id="44" dur="350" fill="hold"/>
                                            <p:tgtEl>
                                              <p:spTgt spid="24"/>
                                            </p:tgtEl>
                                            <p:attrNameLst>
                                              <p:attrName>ppt_y</p:attrName>
                                            </p:attrNameLst>
                                          </p:cBhvr>
                                          <p:tavLst>
                                            <p:tav tm="0">
                                              <p:val>
                                                <p:strVal val="1+#ppt_h/2"/>
                                              </p:val>
                                            </p:tav>
                                            <p:tav tm="100000">
                                              <p:val>
                                                <p:strVal val="#ppt_y"/>
                                              </p:val>
                                            </p:tav>
                                          </p:tavLst>
                                        </p:anim>
                                      </p:childTnLst>
                                    </p:cTn>
                                  </p:par>
                                </p:childTnLst>
                              </p:cTn>
                            </p:par>
                            <p:par>
                              <p:cTn id="45" fill="hold">
                                <p:stCondLst>
                                  <p:cond delay="350"/>
                                </p:stCondLst>
                                <p:childTnLst>
                                  <p:par>
                                    <p:cTn id="46" presetID="1" presetClass="entr" presetSubtype="0" fill="hold" grpId="1" nodeType="afterEffect">
                                      <p:stCondLst>
                                        <p:cond delay="0"/>
                                      </p:stCondLst>
                                      <p:iterate type="lt">
                                        <p:tmAbs val="50"/>
                                      </p:iterate>
                                      <p:childTnLst>
                                        <p:set>
                                          <p:cBhvr>
                                            <p:cTn id="47" dur="1" fill="hold">
                                              <p:stCondLst>
                                                <p:cond delay="0"/>
                                              </p:stCondLst>
                                            </p:cTn>
                                            <p:tgtEl>
                                              <p:spTgt spid="2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iterate type="lt">
                                        <p:tmAbs val="50"/>
                                      </p:iterate>
                                      <p:childTnLst>
                                        <p:set>
                                          <p:cBhvr>
                                            <p:cTn id="51" dur="1" fill="hold">
                                              <p:stCondLst>
                                                <p:cond delay="0"/>
                                              </p:stCondLst>
                                            </p:cTn>
                                            <p:tgtEl>
                                              <p:spTgt spid="29"/>
                                            </p:tgtEl>
                                            <p:attrNameLst>
                                              <p:attrName>style.visibility</p:attrName>
                                            </p:attrNameLst>
                                          </p:cBhvr>
                                          <p:to>
                                            <p:strVal val="visible"/>
                                          </p:to>
                                        </p:set>
                                      </p:childTnLst>
                                    </p:cTn>
                                  </p:par>
                                </p:childTnLst>
                              </p:cTn>
                            </p:par>
                            <p:par>
                              <p:cTn id="52" fill="hold">
                                <p:stCondLst>
                                  <p:cond delay="1701"/>
                                </p:stCondLst>
                                <p:childTnLst>
                                  <p:par>
                                    <p:cTn id="53" presetID="1" presetClass="entr" presetSubtype="0" fill="hold" grpId="1" nodeType="afterEffect">
                                      <p:stCondLst>
                                        <p:cond delay="799"/>
                                      </p:stCondLst>
                                      <p:iterate type="wd">
                                        <p:tmAbs val="40"/>
                                      </p:iterate>
                                      <p:childTnLst>
                                        <p:set>
                                          <p:cBhvr>
                                            <p:cTn id="54" dur="1" fill="hold">
                                              <p:stCondLst>
                                                <p:cond delay="0"/>
                                              </p:stCondLst>
                                            </p:cTn>
                                            <p:tgtEl>
                                              <p:spTgt spid="30"/>
                                            </p:tgtEl>
                                            <p:attrNameLst>
                                              <p:attrName>style.visibility</p:attrName>
                                            </p:attrNameLst>
                                          </p:cBhvr>
                                          <p:to>
                                            <p:strVal val="visible"/>
                                          </p:to>
                                        </p:set>
                                      </p:childTnLst>
                                    </p:cTn>
                                  </p:par>
                                </p:childTnLst>
                              </p:cTn>
                            </p:par>
                            <p:par>
                              <p:cTn id="55" fill="hold">
                                <p:stCondLst>
                                  <p:cond delay="3421"/>
                                </p:stCondLst>
                                <p:childTnLst>
                                  <p:par>
                                    <p:cTn id="56" presetID="22" presetClass="entr" presetSubtype="4"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down)">
                                          <p:cBhvr>
                                            <p:cTn id="58" dur="500"/>
                                            <p:tgtEl>
                                              <p:spTgt spid="36"/>
                                            </p:tgtEl>
                                          </p:cBhvr>
                                        </p:animEffect>
                                      </p:childTnLst>
                                    </p:cTn>
                                  </p:par>
                                  <p:par>
                                    <p:cTn id="59" presetID="1" presetClass="entr" presetSubtype="0" fill="hold" grpId="0" nodeType="withEffect">
                                      <p:stCondLst>
                                        <p:cond delay="250"/>
                                      </p:stCondLst>
                                      <p:childTnLst>
                                        <p:set>
                                          <p:cBhvr>
                                            <p:cTn id="60" dur="1" fill="hold">
                                              <p:stCondLst>
                                                <p:cond delay="9"/>
                                              </p:stCondLst>
                                            </p:cTn>
                                            <p:tgtEl>
                                              <p:spTgt spid="37"/>
                                            </p:tgtEl>
                                            <p:attrNameLst>
                                              <p:attrName>style.visibility</p:attrName>
                                            </p:attrNameLst>
                                          </p:cBhvr>
                                          <p:to>
                                            <p:strVal val="visible"/>
                                          </p:to>
                                        </p:set>
                                      </p:childTnLst>
                                    </p:cTn>
                                  </p:par>
                                  <p:par>
                                    <p:cTn id="61" presetID="1" presetClass="entr" presetSubtype="0" fill="hold" grpId="0" nodeType="withEffect">
                                      <p:stCondLst>
                                        <p:cond delay="250"/>
                                      </p:stCondLst>
                                      <p:childTnLst>
                                        <p:set>
                                          <p:cBhvr>
                                            <p:cTn id="62" dur="1" fill="hold">
                                              <p:stCondLst>
                                                <p:cond delay="9"/>
                                              </p:stCondLst>
                                            </p:cTn>
                                            <p:tgtEl>
                                              <p:spTgt spid="38"/>
                                            </p:tgtEl>
                                            <p:attrNameLst>
                                              <p:attrName>style.visibility</p:attrName>
                                            </p:attrNameLst>
                                          </p:cBhvr>
                                          <p:to>
                                            <p:strVal val="visible"/>
                                          </p:to>
                                        </p:set>
                                      </p:childTnLst>
                                    </p:cTn>
                                  </p:par>
                                  <p:par>
                                    <p:cTn id="63" presetID="1" presetClass="entr" presetSubtype="0" fill="hold" grpId="0" nodeType="withEffect">
                                      <p:stCondLst>
                                        <p:cond delay="250"/>
                                      </p:stCondLst>
                                      <p:childTnLst>
                                        <p:set>
                                          <p:cBhvr>
                                            <p:cTn id="64" dur="1" fill="hold">
                                              <p:stCondLst>
                                                <p:cond delay="9"/>
                                              </p:stCondLst>
                                            </p:cTn>
                                            <p:tgtEl>
                                              <p:spTgt spid="41"/>
                                            </p:tgtEl>
                                            <p:attrNameLst>
                                              <p:attrName>style.visibility</p:attrName>
                                            </p:attrNameLst>
                                          </p:cBhvr>
                                          <p:to>
                                            <p:strVal val="visible"/>
                                          </p:to>
                                        </p:set>
                                      </p:childTnLst>
                                    </p:cTn>
                                  </p:par>
                                  <p:par>
                                    <p:cTn id="65" presetID="1" presetClass="entr" presetSubtype="0" fill="hold" grpId="0" nodeType="withEffect">
                                      <p:stCondLst>
                                        <p:cond delay="250"/>
                                      </p:stCondLst>
                                      <p:childTnLst>
                                        <p:set>
                                          <p:cBhvr>
                                            <p:cTn id="66" dur="1" fill="hold">
                                              <p:stCondLst>
                                                <p:cond delay="9"/>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53" presetClass="exit" presetSubtype="544" fill="hold" grpId="2" nodeType="clickEffect">
                                      <p:stCondLst>
                                        <p:cond delay="0"/>
                                      </p:stCondLst>
                                      <p:childTnLst>
                                        <p:anim calcmode="lin" valueType="num">
                                          <p:cBhvr>
                                            <p:cTn id="70" dur="250"/>
                                            <p:tgtEl>
                                              <p:spTgt spid="16"/>
                                            </p:tgtEl>
                                            <p:attrNameLst>
                                              <p:attrName>ppt_w</p:attrName>
                                            </p:attrNameLst>
                                          </p:cBhvr>
                                          <p:tavLst>
                                            <p:tav tm="0">
                                              <p:val>
                                                <p:strVal val="ppt_w"/>
                                              </p:val>
                                            </p:tav>
                                            <p:tav tm="100000">
                                              <p:val>
                                                <p:fltVal val="0"/>
                                              </p:val>
                                            </p:tav>
                                          </p:tavLst>
                                        </p:anim>
                                        <p:anim calcmode="lin" valueType="num">
                                          <p:cBhvr>
                                            <p:cTn id="71" dur="250"/>
                                            <p:tgtEl>
                                              <p:spTgt spid="16"/>
                                            </p:tgtEl>
                                            <p:attrNameLst>
                                              <p:attrName>ppt_h</p:attrName>
                                            </p:attrNameLst>
                                          </p:cBhvr>
                                          <p:tavLst>
                                            <p:tav tm="0">
                                              <p:val>
                                                <p:strVal val="ppt_h"/>
                                              </p:val>
                                            </p:tav>
                                            <p:tav tm="100000">
                                              <p:val>
                                                <p:fltVal val="0"/>
                                              </p:val>
                                            </p:tav>
                                          </p:tavLst>
                                        </p:anim>
                                        <p:animEffect transition="out" filter="fade">
                                          <p:cBhvr>
                                            <p:cTn id="72" dur="250"/>
                                            <p:tgtEl>
                                              <p:spTgt spid="16"/>
                                            </p:tgtEl>
                                          </p:cBhvr>
                                        </p:animEffect>
                                        <p:anim calcmode="lin" valueType="num">
                                          <p:cBhvr>
                                            <p:cTn id="73" dur="250"/>
                                            <p:tgtEl>
                                              <p:spTgt spid="16"/>
                                            </p:tgtEl>
                                            <p:attrNameLst>
                                              <p:attrName>ppt_x</p:attrName>
                                            </p:attrNameLst>
                                          </p:cBhvr>
                                          <p:tavLst>
                                            <p:tav tm="0">
                                              <p:val>
                                                <p:strVal val="ppt_x"/>
                                              </p:val>
                                            </p:tav>
                                            <p:tav tm="100000">
                                              <p:val>
                                                <p:fltVal val="0.5"/>
                                              </p:val>
                                            </p:tav>
                                          </p:tavLst>
                                        </p:anim>
                                        <p:anim calcmode="lin" valueType="num">
                                          <p:cBhvr>
                                            <p:cTn id="74" dur="250"/>
                                            <p:tgtEl>
                                              <p:spTgt spid="16"/>
                                            </p:tgtEl>
                                            <p:attrNameLst>
                                              <p:attrName>ppt_y</p:attrName>
                                            </p:attrNameLst>
                                          </p:cBhvr>
                                          <p:tavLst>
                                            <p:tav tm="0">
                                              <p:val>
                                                <p:strVal val="ppt_y"/>
                                              </p:val>
                                            </p:tav>
                                            <p:tav tm="100000">
                                              <p:val>
                                                <p:fltVal val="0.5"/>
                                              </p:val>
                                            </p:tav>
                                          </p:tavLst>
                                        </p:anim>
                                        <p:set>
                                          <p:cBhvr>
                                            <p:cTn id="75" dur="1" fill="hold">
                                              <p:stCondLst>
                                                <p:cond delay="249"/>
                                              </p:stCondLst>
                                            </p:cTn>
                                            <p:tgtEl>
                                              <p:spTgt spid="16"/>
                                            </p:tgtEl>
                                            <p:attrNameLst>
                                              <p:attrName>style.visibility</p:attrName>
                                            </p:attrNameLst>
                                          </p:cBhvr>
                                          <p:to>
                                            <p:strVal val="hidden"/>
                                          </p:to>
                                        </p:set>
                                      </p:childTnLst>
                                    </p:cTn>
                                  </p:par>
                                  <p:par>
                                    <p:cTn id="76" presetID="53" presetClass="exit" presetSubtype="544" fill="hold" nodeType="withEffect">
                                      <p:stCondLst>
                                        <p:cond delay="0"/>
                                      </p:stCondLst>
                                      <p:childTnLst>
                                        <p:anim calcmode="lin" valueType="num">
                                          <p:cBhvr>
                                            <p:cTn id="77" dur="250"/>
                                            <p:tgtEl>
                                              <p:spTgt spid="17"/>
                                            </p:tgtEl>
                                            <p:attrNameLst>
                                              <p:attrName>ppt_w</p:attrName>
                                            </p:attrNameLst>
                                          </p:cBhvr>
                                          <p:tavLst>
                                            <p:tav tm="0">
                                              <p:val>
                                                <p:strVal val="ppt_w"/>
                                              </p:val>
                                            </p:tav>
                                            <p:tav tm="100000">
                                              <p:val>
                                                <p:fltVal val="0"/>
                                              </p:val>
                                            </p:tav>
                                          </p:tavLst>
                                        </p:anim>
                                        <p:anim calcmode="lin" valueType="num">
                                          <p:cBhvr>
                                            <p:cTn id="78" dur="250"/>
                                            <p:tgtEl>
                                              <p:spTgt spid="17"/>
                                            </p:tgtEl>
                                            <p:attrNameLst>
                                              <p:attrName>ppt_h</p:attrName>
                                            </p:attrNameLst>
                                          </p:cBhvr>
                                          <p:tavLst>
                                            <p:tav tm="0">
                                              <p:val>
                                                <p:strVal val="ppt_h"/>
                                              </p:val>
                                            </p:tav>
                                            <p:tav tm="100000">
                                              <p:val>
                                                <p:fltVal val="0"/>
                                              </p:val>
                                            </p:tav>
                                          </p:tavLst>
                                        </p:anim>
                                        <p:animEffect transition="out" filter="fade">
                                          <p:cBhvr>
                                            <p:cTn id="79" dur="250"/>
                                            <p:tgtEl>
                                              <p:spTgt spid="17"/>
                                            </p:tgtEl>
                                          </p:cBhvr>
                                        </p:animEffect>
                                        <p:anim calcmode="lin" valueType="num">
                                          <p:cBhvr>
                                            <p:cTn id="80" dur="250"/>
                                            <p:tgtEl>
                                              <p:spTgt spid="17"/>
                                            </p:tgtEl>
                                            <p:attrNameLst>
                                              <p:attrName>ppt_x</p:attrName>
                                            </p:attrNameLst>
                                          </p:cBhvr>
                                          <p:tavLst>
                                            <p:tav tm="0">
                                              <p:val>
                                                <p:strVal val="ppt_x"/>
                                              </p:val>
                                            </p:tav>
                                            <p:tav tm="100000">
                                              <p:val>
                                                <p:fltVal val="0.5"/>
                                              </p:val>
                                            </p:tav>
                                          </p:tavLst>
                                        </p:anim>
                                        <p:anim calcmode="lin" valueType="num">
                                          <p:cBhvr>
                                            <p:cTn id="81" dur="250"/>
                                            <p:tgtEl>
                                              <p:spTgt spid="17"/>
                                            </p:tgtEl>
                                            <p:attrNameLst>
                                              <p:attrName>ppt_y</p:attrName>
                                            </p:attrNameLst>
                                          </p:cBhvr>
                                          <p:tavLst>
                                            <p:tav tm="0">
                                              <p:val>
                                                <p:strVal val="ppt_y"/>
                                              </p:val>
                                            </p:tav>
                                            <p:tav tm="100000">
                                              <p:val>
                                                <p:fltVal val="0.5"/>
                                              </p:val>
                                            </p:tav>
                                          </p:tavLst>
                                        </p:anim>
                                        <p:set>
                                          <p:cBhvr>
                                            <p:cTn id="82" dur="1" fill="hold">
                                              <p:stCondLst>
                                                <p:cond delay="249"/>
                                              </p:stCondLst>
                                            </p:cTn>
                                            <p:tgtEl>
                                              <p:spTgt spid="17"/>
                                            </p:tgtEl>
                                            <p:attrNameLst>
                                              <p:attrName>style.visibility</p:attrName>
                                            </p:attrNameLst>
                                          </p:cBhvr>
                                          <p:to>
                                            <p:strVal val="hidden"/>
                                          </p:to>
                                        </p:set>
                                      </p:childTnLst>
                                    </p:cTn>
                                  </p:par>
                                  <p:par>
                                    <p:cTn id="83" presetID="2" presetClass="exit" presetSubtype="6" fill="hold" grpId="1" nodeType="withEffect">
                                      <p:stCondLst>
                                        <p:cond delay="0"/>
                                      </p:stCondLst>
                                      <p:childTnLst>
                                        <p:anim calcmode="lin" valueType="num">
                                          <p:cBhvr additive="base">
                                            <p:cTn id="84" dur="500"/>
                                            <p:tgtEl>
                                              <p:spTgt spid="16"/>
                                            </p:tgtEl>
                                            <p:attrNameLst>
                                              <p:attrName>ppt_x</p:attrName>
                                            </p:attrNameLst>
                                          </p:cBhvr>
                                          <p:tavLst>
                                            <p:tav tm="0">
                                              <p:val>
                                                <p:strVal val="ppt_x"/>
                                              </p:val>
                                            </p:tav>
                                            <p:tav tm="100000">
                                              <p:val>
                                                <p:strVal val="1+ppt_w/2"/>
                                              </p:val>
                                            </p:tav>
                                          </p:tavLst>
                                        </p:anim>
                                        <p:anim calcmode="lin" valueType="num">
                                          <p:cBhvr additive="base">
                                            <p:cTn id="85" dur="500"/>
                                            <p:tgtEl>
                                              <p:spTgt spid="16"/>
                                            </p:tgtEl>
                                            <p:attrNameLst>
                                              <p:attrName>ppt_y</p:attrName>
                                            </p:attrNameLst>
                                          </p:cBhvr>
                                          <p:tavLst>
                                            <p:tav tm="0">
                                              <p:val>
                                                <p:strVal val="ppt_y"/>
                                              </p:val>
                                            </p:tav>
                                            <p:tav tm="100000">
                                              <p:val>
                                                <p:strVal val="1+ppt_h/2"/>
                                              </p:val>
                                            </p:tav>
                                          </p:tavLst>
                                        </p:anim>
                                        <p:set>
                                          <p:cBhvr>
                                            <p:cTn id="86" dur="1" fill="hold">
                                              <p:stCondLst>
                                                <p:cond delay="499"/>
                                              </p:stCondLst>
                                            </p:cTn>
                                            <p:tgtEl>
                                              <p:spTgt spid="16"/>
                                            </p:tgtEl>
                                            <p:attrNameLst>
                                              <p:attrName>style.visibility</p:attrName>
                                            </p:attrNameLst>
                                          </p:cBhvr>
                                          <p:to>
                                            <p:strVal val="hidden"/>
                                          </p:to>
                                        </p:set>
                                      </p:childTnLst>
                                    </p:cTn>
                                  </p:par>
                                  <p:par>
                                    <p:cTn id="87" presetID="2" presetClass="exit" presetSubtype="6" fill="hold" nodeType="withEffect">
                                      <p:stCondLst>
                                        <p:cond delay="0"/>
                                      </p:stCondLst>
                                      <p:childTnLst>
                                        <p:anim calcmode="lin" valueType="num">
                                          <p:cBhvr additive="base">
                                            <p:cTn id="88" dur="250"/>
                                            <p:tgtEl>
                                              <p:spTgt spid="17"/>
                                            </p:tgtEl>
                                            <p:attrNameLst>
                                              <p:attrName>ppt_x</p:attrName>
                                            </p:attrNameLst>
                                          </p:cBhvr>
                                          <p:tavLst>
                                            <p:tav tm="0">
                                              <p:val>
                                                <p:strVal val="ppt_x"/>
                                              </p:val>
                                            </p:tav>
                                            <p:tav tm="100000">
                                              <p:val>
                                                <p:strVal val="1+ppt_w/2"/>
                                              </p:val>
                                            </p:tav>
                                          </p:tavLst>
                                        </p:anim>
                                        <p:anim calcmode="lin" valueType="num">
                                          <p:cBhvr additive="base">
                                            <p:cTn id="89" dur="250"/>
                                            <p:tgtEl>
                                              <p:spTgt spid="17"/>
                                            </p:tgtEl>
                                            <p:attrNameLst>
                                              <p:attrName>ppt_y</p:attrName>
                                            </p:attrNameLst>
                                          </p:cBhvr>
                                          <p:tavLst>
                                            <p:tav tm="0">
                                              <p:val>
                                                <p:strVal val="ppt_y"/>
                                              </p:val>
                                            </p:tav>
                                            <p:tav tm="100000">
                                              <p:val>
                                                <p:strVal val="1+ppt_h/2"/>
                                              </p:val>
                                            </p:tav>
                                          </p:tavLst>
                                        </p:anim>
                                        <p:set>
                                          <p:cBhvr>
                                            <p:cTn id="90" dur="1" fill="hold">
                                              <p:stCondLst>
                                                <p:cond delay="249"/>
                                              </p:stCondLst>
                                            </p:cTn>
                                            <p:tgtEl>
                                              <p:spTgt spid="17"/>
                                            </p:tgtEl>
                                            <p:attrNameLst>
                                              <p:attrName>style.visibility</p:attrName>
                                            </p:attrNameLst>
                                          </p:cBhvr>
                                          <p:to>
                                            <p:strVal val="hidden"/>
                                          </p:to>
                                        </p:set>
                                      </p:childTnLst>
                                    </p:cTn>
                                  </p:par>
                                  <p:par>
                                    <p:cTn id="91" presetID="1" presetClass="exit" presetSubtype="0" fill="hold" grpId="0" nodeType="withEffect">
                                      <p:stCondLst>
                                        <p:cond delay="0"/>
                                      </p:stCondLst>
                                      <p:iterate type="lt">
                                        <p:tmAbs val="0"/>
                                      </p:iterate>
                                      <p:childTnLst>
                                        <p:set>
                                          <p:cBhvr>
                                            <p:cTn id="92" dur="1" fill="hold">
                                              <p:stCondLst>
                                                <p:cond delay="0"/>
                                              </p:stCondLst>
                                            </p:cTn>
                                            <p:tgtEl>
                                              <p:spTgt spid="22"/>
                                            </p:tgtEl>
                                            <p:attrNameLst>
                                              <p:attrName>style.visibility</p:attrName>
                                            </p:attrNameLst>
                                          </p:cBhvr>
                                          <p:to>
                                            <p:strVal val="hidden"/>
                                          </p:to>
                                        </p:set>
                                      </p:childTnLst>
                                    </p:cTn>
                                  </p:par>
                                  <p:par>
                                    <p:cTn id="93" presetID="1" presetClass="exit" presetSubtype="0" fill="hold" grpId="0" nodeType="withEffect">
                                      <p:stCondLst>
                                        <p:cond delay="0"/>
                                      </p:stCondLst>
                                      <p:iterate type="lt">
                                        <p:tmAbs val="0"/>
                                      </p:iterate>
                                      <p:childTnLst>
                                        <p:set>
                                          <p:cBhvr>
                                            <p:cTn id="94" dur="1" fill="hold">
                                              <p:stCondLst>
                                                <p:cond delay="0"/>
                                              </p:stCondLst>
                                            </p:cTn>
                                            <p:tgtEl>
                                              <p:spTgt spid="15"/>
                                            </p:tgtEl>
                                            <p:attrNameLst>
                                              <p:attrName>style.visibility</p:attrName>
                                            </p:attrNameLst>
                                          </p:cBhvr>
                                          <p:to>
                                            <p:strVal val="hidden"/>
                                          </p:to>
                                        </p:set>
                                      </p:childTnLst>
                                    </p:cTn>
                                  </p:par>
                                  <p:par>
                                    <p:cTn id="95" presetID="1" presetClass="exit" presetSubtype="0" fill="hold" grpId="0" nodeType="withEffect">
                                      <p:stCondLst>
                                        <p:cond delay="0"/>
                                      </p:stCondLst>
                                      <p:iterate type="wd">
                                        <p:tmAbs val="0"/>
                                      </p:iterate>
                                      <p:childTnLst>
                                        <p:set>
                                          <p:cBhvr>
                                            <p:cTn id="96" dur="1" fill="hold">
                                              <p:stCondLst>
                                                <p:cond delay="0"/>
                                              </p:stCondLst>
                                            </p:cTn>
                                            <p:tgtEl>
                                              <p:spTgt spid="20"/>
                                            </p:tgtEl>
                                            <p:attrNameLst>
                                              <p:attrName>style.visibility</p:attrName>
                                            </p:attrNameLst>
                                          </p:cBhvr>
                                          <p:to>
                                            <p:strVal val="hidden"/>
                                          </p:to>
                                        </p:set>
                                      </p:childTnLst>
                                    </p:cTn>
                                  </p:par>
                                  <p:par>
                                    <p:cTn id="97" presetID="53" presetClass="exit" presetSubtype="544" fill="hold" grpId="2" nodeType="withEffect">
                                      <p:stCondLst>
                                        <p:cond delay="0"/>
                                      </p:stCondLst>
                                      <p:childTnLst>
                                        <p:anim calcmode="lin" valueType="num">
                                          <p:cBhvr>
                                            <p:cTn id="98" dur="250"/>
                                            <p:tgtEl>
                                              <p:spTgt spid="23"/>
                                            </p:tgtEl>
                                            <p:attrNameLst>
                                              <p:attrName>ppt_w</p:attrName>
                                            </p:attrNameLst>
                                          </p:cBhvr>
                                          <p:tavLst>
                                            <p:tav tm="0">
                                              <p:val>
                                                <p:strVal val="ppt_w"/>
                                              </p:val>
                                            </p:tav>
                                            <p:tav tm="100000">
                                              <p:val>
                                                <p:fltVal val="0"/>
                                              </p:val>
                                            </p:tav>
                                          </p:tavLst>
                                        </p:anim>
                                        <p:anim calcmode="lin" valueType="num">
                                          <p:cBhvr>
                                            <p:cTn id="99" dur="250"/>
                                            <p:tgtEl>
                                              <p:spTgt spid="23"/>
                                            </p:tgtEl>
                                            <p:attrNameLst>
                                              <p:attrName>ppt_h</p:attrName>
                                            </p:attrNameLst>
                                          </p:cBhvr>
                                          <p:tavLst>
                                            <p:tav tm="0">
                                              <p:val>
                                                <p:strVal val="ppt_h"/>
                                              </p:val>
                                            </p:tav>
                                            <p:tav tm="100000">
                                              <p:val>
                                                <p:fltVal val="0"/>
                                              </p:val>
                                            </p:tav>
                                          </p:tavLst>
                                        </p:anim>
                                        <p:animEffect transition="out" filter="fade">
                                          <p:cBhvr>
                                            <p:cTn id="100" dur="250"/>
                                            <p:tgtEl>
                                              <p:spTgt spid="23"/>
                                            </p:tgtEl>
                                          </p:cBhvr>
                                        </p:animEffect>
                                        <p:anim calcmode="lin" valueType="num">
                                          <p:cBhvr>
                                            <p:cTn id="101" dur="250"/>
                                            <p:tgtEl>
                                              <p:spTgt spid="23"/>
                                            </p:tgtEl>
                                            <p:attrNameLst>
                                              <p:attrName>ppt_x</p:attrName>
                                            </p:attrNameLst>
                                          </p:cBhvr>
                                          <p:tavLst>
                                            <p:tav tm="0">
                                              <p:val>
                                                <p:strVal val="ppt_x"/>
                                              </p:val>
                                            </p:tav>
                                            <p:tav tm="100000">
                                              <p:val>
                                                <p:fltVal val="0.5"/>
                                              </p:val>
                                            </p:tav>
                                          </p:tavLst>
                                        </p:anim>
                                        <p:anim calcmode="lin" valueType="num">
                                          <p:cBhvr>
                                            <p:cTn id="102" dur="250"/>
                                            <p:tgtEl>
                                              <p:spTgt spid="23"/>
                                            </p:tgtEl>
                                            <p:attrNameLst>
                                              <p:attrName>ppt_y</p:attrName>
                                            </p:attrNameLst>
                                          </p:cBhvr>
                                          <p:tavLst>
                                            <p:tav tm="0">
                                              <p:val>
                                                <p:strVal val="ppt_y"/>
                                              </p:val>
                                            </p:tav>
                                            <p:tav tm="100000">
                                              <p:val>
                                                <p:fltVal val="0.5"/>
                                              </p:val>
                                            </p:tav>
                                          </p:tavLst>
                                        </p:anim>
                                        <p:set>
                                          <p:cBhvr>
                                            <p:cTn id="103" dur="1" fill="hold">
                                              <p:stCondLst>
                                                <p:cond delay="249"/>
                                              </p:stCondLst>
                                            </p:cTn>
                                            <p:tgtEl>
                                              <p:spTgt spid="23"/>
                                            </p:tgtEl>
                                            <p:attrNameLst>
                                              <p:attrName>style.visibility</p:attrName>
                                            </p:attrNameLst>
                                          </p:cBhvr>
                                          <p:to>
                                            <p:strVal val="hidden"/>
                                          </p:to>
                                        </p:set>
                                      </p:childTnLst>
                                    </p:cTn>
                                  </p:par>
                                  <p:par>
                                    <p:cTn id="104" presetID="53" presetClass="exit" presetSubtype="544" fill="hold" nodeType="withEffect">
                                      <p:stCondLst>
                                        <p:cond delay="0"/>
                                      </p:stCondLst>
                                      <p:childTnLst>
                                        <p:anim calcmode="lin" valueType="num">
                                          <p:cBhvr>
                                            <p:cTn id="105" dur="250"/>
                                            <p:tgtEl>
                                              <p:spTgt spid="24"/>
                                            </p:tgtEl>
                                            <p:attrNameLst>
                                              <p:attrName>ppt_w</p:attrName>
                                            </p:attrNameLst>
                                          </p:cBhvr>
                                          <p:tavLst>
                                            <p:tav tm="0">
                                              <p:val>
                                                <p:strVal val="ppt_w"/>
                                              </p:val>
                                            </p:tav>
                                            <p:tav tm="100000">
                                              <p:val>
                                                <p:fltVal val="0"/>
                                              </p:val>
                                            </p:tav>
                                          </p:tavLst>
                                        </p:anim>
                                        <p:anim calcmode="lin" valueType="num">
                                          <p:cBhvr>
                                            <p:cTn id="106" dur="250"/>
                                            <p:tgtEl>
                                              <p:spTgt spid="24"/>
                                            </p:tgtEl>
                                            <p:attrNameLst>
                                              <p:attrName>ppt_h</p:attrName>
                                            </p:attrNameLst>
                                          </p:cBhvr>
                                          <p:tavLst>
                                            <p:tav tm="0">
                                              <p:val>
                                                <p:strVal val="ppt_h"/>
                                              </p:val>
                                            </p:tav>
                                            <p:tav tm="100000">
                                              <p:val>
                                                <p:fltVal val="0"/>
                                              </p:val>
                                            </p:tav>
                                          </p:tavLst>
                                        </p:anim>
                                        <p:animEffect transition="out" filter="fade">
                                          <p:cBhvr>
                                            <p:cTn id="107" dur="250"/>
                                            <p:tgtEl>
                                              <p:spTgt spid="24"/>
                                            </p:tgtEl>
                                          </p:cBhvr>
                                        </p:animEffect>
                                        <p:anim calcmode="lin" valueType="num">
                                          <p:cBhvr>
                                            <p:cTn id="108" dur="250"/>
                                            <p:tgtEl>
                                              <p:spTgt spid="24"/>
                                            </p:tgtEl>
                                            <p:attrNameLst>
                                              <p:attrName>ppt_x</p:attrName>
                                            </p:attrNameLst>
                                          </p:cBhvr>
                                          <p:tavLst>
                                            <p:tav tm="0">
                                              <p:val>
                                                <p:strVal val="ppt_x"/>
                                              </p:val>
                                            </p:tav>
                                            <p:tav tm="100000">
                                              <p:val>
                                                <p:fltVal val="0.5"/>
                                              </p:val>
                                            </p:tav>
                                          </p:tavLst>
                                        </p:anim>
                                        <p:anim calcmode="lin" valueType="num">
                                          <p:cBhvr>
                                            <p:cTn id="109" dur="250"/>
                                            <p:tgtEl>
                                              <p:spTgt spid="24"/>
                                            </p:tgtEl>
                                            <p:attrNameLst>
                                              <p:attrName>ppt_y</p:attrName>
                                            </p:attrNameLst>
                                          </p:cBhvr>
                                          <p:tavLst>
                                            <p:tav tm="0">
                                              <p:val>
                                                <p:strVal val="ppt_y"/>
                                              </p:val>
                                            </p:tav>
                                            <p:tav tm="100000">
                                              <p:val>
                                                <p:fltVal val="0.5"/>
                                              </p:val>
                                            </p:tav>
                                          </p:tavLst>
                                        </p:anim>
                                        <p:set>
                                          <p:cBhvr>
                                            <p:cTn id="110" dur="1" fill="hold">
                                              <p:stCondLst>
                                                <p:cond delay="249"/>
                                              </p:stCondLst>
                                            </p:cTn>
                                            <p:tgtEl>
                                              <p:spTgt spid="24"/>
                                            </p:tgtEl>
                                            <p:attrNameLst>
                                              <p:attrName>style.visibility</p:attrName>
                                            </p:attrNameLst>
                                          </p:cBhvr>
                                          <p:to>
                                            <p:strVal val="hidden"/>
                                          </p:to>
                                        </p:set>
                                      </p:childTnLst>
                                    </p:cTn>
                                  </p:par>
                                  <p:par>
                                    <p:cTn id="111" presetID="2" presetClass="exit" presetSubtype="6" fill="hold" grpId="1" nodeType="withEffect">
                                      <p:stCondLst>
                                        <p:cond delay="0"/>
                                      </p:stCondLst>
                                      <p:childTnLst>
                                        <p:anim calcmode="lin" valueType="num">
                                          <p:cBhvr additive="base">
                                            <p:cTn id="112" dur="500"/>
                                            <p:tgtEl>
                                              <p:spTgt spid="23"/>
                                            </p:tgtEl>
                                            <p:attrNameLst>
                                              <p:attrName>ppt_x</p:attrName>
                                            </p:attrNameLst>
                                          </p:cBhvr>
                                          <p:tavLst>
                                            <p:tav tm="0">
                                              <p:val>
                                                <p:strVal val="ppt_x"/>
                                              </p:val>
                                            </p:tav>
                                            <p:tav tm="100000">
                                              <p:val>
                                                <p:strVal val="1+ppt_w/2"/>
                                              </p:val>
                                            </p:tav>
                                          </p:tavLst>
                                        </p:anim>
                                        <p:anim calcmode="lin" valueType="num">
                                          <p:cBhvr additive="base">
                                            <p:cTn id="113" dur="500"/>
                                            <p:tgtEl>
                                              <p:spTgt spid="23"/>
                                            </p:tgtEl>
                                            <p:attrNameLst>
                                              <p:attrName>ppt_y</p:attrName>
                                            </p:attrNameLst>
                                          </p:cBhvr>
                                          <p:tavLst>
                                            <p:tav tm="0">
                                              <p:val>
                                                <p:strVal val="ppt_y"/>
                                              </p:val>
                                            </p:tav>
                                            <p:tav tm="100000">
                                              <p:val>
                                                <p:strVal val="1+ppt_h/2"/>
                                              </p:val>
                                            </p:tav>
                                          </p:tavLst>
                                        </p:anim>
                                        <p:set>
                                          <p:cBhvr>
                                            <p:cTn id="114" dur="1" fill="hold">
                                              <p:stCondLst>
                                                <p:cond delay="499"/>
                                              </p:stCondLst>
                                            </p:cTn>
                                            <p:tgtEl>
                                              <p:spTgt spid="23"/>
                                            </p:tgtEl>
                                            <p:attrNameLst>
                                              <p:attrName>style.visibility</p:attrName>
                                            </p:attrNameLst>
                                          </p:cBhvr>
                                          <p:to>
                                            <p:strVal val="hidden"/>
                                          </p:to>
                                        </p:set>
                                      </p:childTnLst>
                                    </p:cTn>
                                  </p:par>
                                  <p:par>
                                    <p:cTn id="115" presetID="2" presetClass="exit" presetSubtype="6" fill="hold" nodeType="withEffect">
                                      <p:stCondLst>
                                        <p:cond delay="0"/>
                                      </p:stCondLst>
                                      <p:childTnLst>
                                        <p:anim calcmode="lin" valueType="num">
                                          <p:cBhvr additive="base">
                                            <p:cTn id="116" dur="250"/>
                                            <p:tgtEl>
                                              <p:spTgt spid="24"/>
                                            </p:tgtEl>
                                            <p:attrNameLst>
                                              <p:attrName>ppt_x</p:attrName>
                                            </p:attrNameLst>
                                          </p:cBhvr>
                                          <p:tavLst>
                                            <p:tav tm="0">
                                              <p:val>
                                                <p:strVal val="ppt_x"/>
                                              </p:val>
                                            </p:tav>
                                            <p:tav tm="100000">
                                              <p:val>
                                                <p:strVal val="1+ppt_w/2"/>
                                              </p:val>
                                            </p:tav>
                                          </p:tavLst>
                                        </p:anim>
                                        <p:anim calcmode="lin" valueType="num">
                                          <p:cBhvr additive="base">
                                            <p:cTn id="117" dur="250"/>
                                            <p:tgtEl>
                                              <p:spTgt spid="24"/>
                                            </p:tgtEl>
                                            <p:attrNameLst>
                                              <p:attrName>ppt_y</p:attrName>
                                            </p:attrNameLst>
                                          </p:cBhvr>
                                          <p:tavLst>
                                            <p:tav tm="0">
                                              <p:val>
                                                <p:strVal val="ppt_y"/>
                                              </p:val>
                                            </p:tav>
                                            <p:tav tm="100000">
                                              <p:val>
                                                <p:strVal val="1+ppt_h/2"/>
                                              </p:val>
                                            </p:tav>
                                          </p:tavLst>
                                        </p:anim>
                                        <p:set>
                                          <p:cBhvr>
                                            <p:cTn id="118" dur="1" fill="hold">
                                              <p:stCondLst>
                                                <p:cond delay="249"/>
                                              </p:stCondLst>
                                            </p:cTn>
                                            <p:tgtEl>
                                              <p:spTgt spid="24"/>
                                            </p:tgtEl>
                                            <p:attrNameLst>
                                              <p:attrName>style.visibility</p:attrName>
                                            </p:attrNameLst>
                                          </p:cBhvr>
                                          <p:to>
                                            <p:strVal val="hidden"/>
                                          </p:to>
                                        </p:set>
                                      </p:childTnLst>
                                    </p:cTn>
                                  </p:par>
                                  <p:par>
                                    <p:cTn id="119" presetID="1" presetClass="exit" presetSubtype="0" fill="hold" grpId="0" nodeType="withEffect">
                                      <p:stCondLst>
                                        <p:cond delay="0"/>
                                      </p:stCondLst>
                                      <p:iterate type="lt">
                                        <p:tmAbs val="0"/>
                                      </p:iterate>
                                      <p:childTnLst>
                                        <p:set>
                                          <p:cBhvr>
                                            <p:cTn id="120" dur="1" fill="hold">
                                              <p:stCondLst>
                                                <p:cond delay="0"/>
                                              </p:stCondLst>
                                            </p:cTn>
                                            <p:tgtEl>
                                              <p:spTgt spid="28"/>
                                            </p:tgtEl>
                                            <p:attrNameLst>
                                              <p:attrName>style.visibility</p:attrName>
                                            </p:attrNameLst>
                                          </p:cBhvr>
                                          <p:to>
                                            <p:strVal val="hidden"/>
                                          </p:to>
                                        </p:set>
                                      </p:childTnLst>
                                    </p:cTn>
                                  </p:par>
                                  <p:par>
                                    <p:cTn id="121" presetID="1" presetClass="exit" presetSubtype="0" fill="hold" grpId="0" nodeType="withEffect">
                                      <p:stCondLst>
                                        <p:cond delay="0"/>
                                      </p:stCondLst>
                                      <p:iterate type="lt">
                                        <p:tmAbs val="0"/>
                                      </p:iterate>
                                      <p:childTnLst>
                                        <p:set>
                                          <p:cBhvr>
                                            <p:cTn id="122" dur="1" fill="hold">
                                              <p:stCondLst>
                                                <p:cond delay="0"/>
                                              </p:stCondLst>
                                            </p:cTn>
                                            <p:tgtEl>
                                              <p:spTgt spid="29"/>
                                            </p:tgtEl>
                                            <p:attrNameLst>
                                              <p:attrName>style.visibility</p:attrName>
                                            </p:attrNameLst>
                                          </p:cBhvr>
                                          <p:to>
                                            <p:strVal val="hidden"/>
                                          </p:to>
                                        </p:set>
                                      </p:childTnLst>
                                    </p:cTn>
                                  </p:par>
                                  <p:par>
                                    <p:cTn id="123" presetID="1" presetClass="exit" presetSubtype="0" fill="hold" grpId="0" nodeType="withEffect">
                                      <p:stCondLst>
                                        <p:cond delay="0"/>
                                      </p:stCondLst>
                                      <p:iterate type="wd">
                                        <p:tmAbs val="0"/>
                                      </p:iterate>
                                      <p:childTnLst>
                                        <p:set>
                                          <p:cBhvr>
                                            <p:cTn id="124" dur="1" fill="hold">
                                              <p:stCondLst>
                                                <p:cond delay="0"/>
                                              </p:stCondLst>
                                            </p:cTn>
                                            <p:tgtEl>
                                              <p:spTgt spid="30"/>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31"/>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32"/>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33"/>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34"/>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35"/>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36"/>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37"/>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38"/>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1"/>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p:bldP spid="22" grpId="1"/>
          <p:bldP spid="15" grpId="0"/>
          <p:bldP spid="15" grpId="1"/>
          <p:bldP spid="20" grpId="0"/>
          <p:bldP spid="20" grpId="1"/>
          <p:bldP spid="23" grpId="0" animBg="1"/>
          <p:bldP spid="23" grpId="1" animBg="1"/>
          <p:bldP spid="23" grpId="2" animBg="1"/>
          <p:bldP spid="28" grpId="0"/>
          <p:bldP spid="28" grpId="1"/>
          <p:bldP spid="29" grpId="0"/>
          <p:bldP spid="29" grpId="1"/>
          <p:bldP spid="30" grpId="0"/>
          <p:bldP spid="30" grpId="1"/>
          <p:bldGraphic spid="31" grpId="0">
            <p:bldAsOne/>
          </p:bldGraphic>
          <p:bldGraphic spid="31" grpId="1">
            <p:bldAsOne/>
          </p:bldGraphic>
          <p:bldP spid="32" grpId="0"/>
          <p:bldP spid="32" grpId="1"/>
          <p:bldP spid="33" grpId="0"/>
          <p:bldP spid="33" grpId="1"/>
          <p:bldP spid="34" grpId="0"/>
          <p:bldP spid="34" grpId="1"/>
          <p:bldP spid="35" grpId="0"/>
          <p:bldP spid="35" grpId="1"/>
          <p:bldGraphic spid="36" grpId="0">
            <p:bldAsOne/>
          </p:bldGraphic>
          <p:bldGraphic spid="36" grpId="1">
            <p:bldAsOne/>
          </p:bldGraphic>
          <p:bldP spid="37" grpId="0"/>
          <p:bldP spid="37" grpId="1"/>
          <p:bldP spid="38" grpId="0"/>
          <p:bldP spid="38" grpId="1"/>
          <p:bldP spid="41" grpId="0"/>
          <p:bldP spid="41" grpId="1"/>
          <p:bldP spid="42" grpId="0"/>
          <p:bldP spid="42" grpId="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80333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lvl="0" algn="l"/>
            <a:r>
              <a:rPr lang="en" sz="5800">
                <a:solidFill>
                  <a:srgbClr val="E77578"/>
                </a:solidFill>
              </a:rPr>
              <a:t>D</a:t>
            </a:r>
            <a:r>
              <a:rPr lang="en" sz="5800">
                <a:solidFill>
                  <a:srgbClr val="FFFFFF"/>
                </a:solidFill>
              </a:rPr>
              <a:t>IALOGUE</a:t>
            </a:r>
            <a:r>
              <a:rPr lang="en" sz="5800">
                <a:solidFill>
                  <a:srgbClr val="F46659"/>
                </a:solidFill>
              </a:rPr>
              <a:t> </a:t>
            </a:r>
            <a:br>
              <a:rPr lang="en" sz="5800">
                <a:solidFill>
                  <a:srgbClr val="F46659"/>
                </a:solidFill>
              </a:rPr>
            </a:br>
            <a:r>
              <a:rPr lang="en" sz="5800">
                <a:solidFill>
                  <a:srgbClr val="E77578"/>
                </a:solidFill>
              </a:rPr>
              <a:t>S</a:t>
            </a:r>
            <a:r>
              <a:rPr lang="en" sz="5800">
                <a:solidFill>
                  <a:srgbClr val="FFFFFF"/>
                </a:solidFill>
              </a:rPr>
              <a:t>TATE</a:t>
            </a:r>
            <a:br>
              <a:rPr lang="en" sz="5800">
                <a:solidFill>
                  <a:srgbClr val="F46659"/>
                </a:solidFill>
              </a:rPr>
            </a:br>
            <a:r>
              <a:rPr lang="en" sz="5800">
                <a:solidFill>
                  <a:srgbClr val="E77578"/>
                </a:solidFill>
              </a:rPr>
              <a:t>T</a:t>
            </a:r>
            <a:r>
              <a:rPr lang="en-GB" sz="5800">
                <a:solidFill>
                  <a:srgbClr val="FFFFFF"/>
                </a:solidFill>
              </a:rPr>
              <a:t>RACKING</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a:ln>
                  <a:noFill/>
                </a:ln>
                <a:solidFill>
                  <a:srgbClr val="E77578"/>
                </a:solidFill>
                <a:latin typeface="Roboto Mono"/>
              </a:rPr>
              <a:t>05</a:t>
            </a:r>
            <a:endParaRPr b="1" i="0">
              <a:ln>
                <a:noFill/>
              </a:ln>
              <a:solidFill>
                <a:srgbClr val="E77578"/>
              </a:solidFill>
              <a:latin typeface="Roboto Mono"/>
            </a:endParaRPr>
          </a:p>
        </p:txBody>
      </p:sp>
    </p:spTree>
    <p:extLst>
      <p:ext uri="{BB962C8B-B14F-4D97-AF65-F5344CB8AC3E}">
        <p14:creationId xmlns:p14="http://schemas.microsoft.com/office/powerpoint/2010/main" val="1342970981"/>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50" fill="hold"/>
                                            <p:tgtEl>
                                              <p:spTgt spid="12"/>
                                            </p:tgtEl>
                                            <p:attrNameLst>
                                              <p:attrName>ppt_x</p:attrName>
                                            </p:attrNameLst>
                                          </p:cBhvr>
                                          <p:tavLst>
                                            <p:tav tm="0">
                                              <p:val>
                                                <p:strVal val="1+#ppt_w/2"/>
                                              </p:val>
                                            </p:tav>
                                            <p:tav tm="100000">
                                              <p:val>
                                                <p:strVal val="#ppt_x"/>
                                              </p:val>
                                            </p:tav>
                                          </p:tavLst>
                                        </p:anim>
                                        <p:anim calcmode="lin" valueType="num">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2" y="228551"/>
            <a:ext cx="10537297" cy="861774"/>
          </a:xfrm>
          <a:prstGeom prst="rect">
            <a:avLst/>
          </a:prstGeom>
          <a:noFill/>
        </p:spPr>
        <p:txBody>
          <a:bodyPr wrap="square">
            <a:spAutoFit/>
          </a:bodyPr>
          <a:lstStyle/>
          <a:p>
            <a:r>
              <a:rPr lang="en" sz="5000">
                <a:solidFill>
                  <a:srgbClr val="E77578"/>
                </a:solidFill>
                <a:latin typeface="Roboto" panose="02000000000000000000" pitchFamily="2" charset="0"/>
                <a:ea typeface="Roboto" panose="02000000000000000000" pitchFamily="2" charset="0"/>
              </a:rPr>
              <a:t>D</a:t>
            </a:r>
            <a:r>
              <a:rPr lang="en" sz="5000">
                <a:solidFill>
                  <a:schemeClr val="tx1"/>
                </a:solidFill>
                <a:latin typeface="Roboto" panose="02000000000000000000" pitchFamily="2" charset="0"/>
                <a:ea typeface="Roboto" panose="02000000000000000000" pitchFamily="2" charset="0"/>
              </a:rPr>
              <a:t>IALOGUE </a:t>
            </a:r>
            <a:r>
              <a:rPr lang="en" sz="5000">
                <a:solidFill>
                  <a:srgbClr val="E77578"/>
                </a:solidFill>
                <a:latin typeface="Roboto" panose="02000000000000000000" pitchFamily="2" charset="0"/>
                <a:ea typeface="Roboto" panose="02000000000000000000" pitchFamily="2" charset="0"/>
              </a:rPr>
              <a:t>S</a:t>
            </a:r>
            <a:r>
              <a:rPr lang="en" sz="5000">
                <a:solidFill>
                  <a:schemeClr val="tx1"/>
                </a:solidFill>
                <a:latin typeface="Roboto" panose="02000000000000000000" pitchFamily="2" charset="0"/>
                <a:ea typeface="Roboto" panose="02000000000000000000" pitchFamily="2" charset="0"/>
              </a:rPr>
              <a:t>TATE </a:t>
            </a:r>
            <a:r>
              <a:rPr lang="en" sz="5000">
                <a:solidFill>
                  <a:srgbClr val="E77578"/>
                </a:solidFill>
                <a:latin typeface="Roboto" panose="02000000000000000000" pitchFamily="2" charset="0"/>
                <a:ea typeface="Roboto" panose="02000000000000000000" pitchFamily="2" charset="0"/>
              </a:rPr>
              <a:t>T</a:t>
            </a:r>
            <a:r>
              <a:rPr lang="en" sz="5000">
                <a:solidFill>
                  <a:schemeClr val="tx1"/>
                </a:solidFill>
                <a:latin typeface="Roboto" panose="02000000000000000000" pitchFamily="2" charset="0"/>
                <a:ea typeface="Roboto" panose="02000000000000000000" pitchFamily="2" charset="0"/>
              </a:rPr>
              <a:t>RACKING</a:t>
            </a:r>
            <a:endParaRPr lang="en-GB" sz="5000">
              <a:solidFill>
                <a:srgbClr val="DEAD5D"/>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18491" y="2793936"/>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866;p44">
            <a:extLst>
              <a:ext uri="{FF2B5EF4-FFF2-40B4-BE49-F238E27FC236}">
                <a16:creationId xmlns:a16="http://schemas.microsoft.com/office/drawing/2014/main" id="{7A91576B-07EB-3F47-6038-D4427172FD3F}"/>
              </a:ext>
            </a:extLst>
          </p:cNvPr>
          <p:cNvSpPr/>
          <p:nvPr/>
        </p:nvSpPr>
        <p:spPr>
          <a:xfrm>
            <a:off x="718967" y="1770360"/>
            <a:ext cx="2696037" cy="1734983"/>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grpSp>
        <p:nvGrpSpPr>
          <p:cNvPr id="15" name="Google Shape;870;p44">
            <a:extLst>
              <a:ext uri="{FF2B5EF4-FFF2-40B4-BE49-F238E27FC236}">
                <a16:creationId xmlns:a16="http://schemas.microsoft.com/office/drawing/2014/main" id="{F1E1E9C2-8309-F60C-6225-5D6A5775491E}"/>
              </a:ext>
            </a:extLst>
          </p:cNvPr>
          <p:cNvGrpSpPr/>
          <p:nvPr/>
        </p:nvGrpSpPr>
        <p:grpSpPr>
          <a:xfrm>
            <a:off x="843512" y="1869736"/>
            <a:ext cx="626440" cy="146317"/>
            <a:chOff x="2147366" y="4139382"/>
            <a:chExt cx="635280" cy="147600"/>
          </a:xfrm>
        </p:grpSpPr>
        <p:sp>
          <p:nvSpPr>
            <p:cNvPr id="16" name="Google Shape;871;p44">
              <a:extLst>
                <a:ext uri="{FF2B5EF4-FFF2-40B4-BE49-F238E27FC236}">
                  <a16:creationId xmlns:a16="http://schemas.microsoft.com/office/drawing/2014/main" id="{460261B5-E559-3FC1-A204-018D4BEA3A4E}"/>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7AF8B2E2-40BB-C76B-BC13-7F3D3339E7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ACD463EE-A5D7-3BC5-D776-B3C9ED7DF1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6" name="Google Shape;411;p25">
            <a:extLst>
              <a:ext uri="{FF2B5EF4-FFF2-40B4-BE49-F238E27FC236}">
                <a16:creationId xmlns:a16="http://schemas.microsoft.com/office/drawing/2014/main" id="{176E6E7E-6BED-3053-6945-B52A72FB8345}"/>
              </a:ext>
            </a:extLst>
          </p:cNvPr>
          <p:cNvSpPr txBox="1">
            <a:spLocks/>
          </p:cNvSpPr>
          <p:nvPr/>
        </p:nvSpPr>
        <p:spPr>
          <a:xfrm>
            <a:off x="739159" y="2028808"/>
            <a:ext cx="2603412" cy="14103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The system stores the dialogue structure in a </a:t>
            </a:r>
            <a:r>
              <a:rPr lang="en-GB" sz="1400" b="0">
                <a:solidFill>
                  <a:srgbClr val="E77578"/>
                </a:solidFill>
                <a:latin typeface="Roboto Mono" panose="020B0604020202020204" charset="0"/>
                <a:ea typeface="Roboto Mono" panose="020B0604020202020204" charset="0"/>
              </a:rPr>
              <a:t>graph</a:t>
            </a:r>
            <a:r>
              <a:rPr lang="en-GB" sz="1400" b="0">
                <a:solidFill>
                  <a:schemeClr val="tx1"/>
                </a:solidFill>
                <a:latin typeface="Roboto Mono" panose="020B0604020202020204" charset="0"/>
                <a:ea typeface="Roboto Mono" panose="020B0604020202020204" charset="0"/>
              </a:rPr>
              <a:t> that maintains relationships between successive utterances, references to entities and user interactions</a:t>
            </a:r>
          </a:p>
        </p:txBody>
      </p:sp>
      <p:sp>
        <p:nvSpPr>
          <p:cNvPr id="13" name="Google Shape;866;p44">
            <a:extLst>
              <a:ext uri="{FF2B5EF4-FFF2-40B4-BE49-F238E27FC236}">
                <a16:creationId xmlns:a16="http://schemas.microsoft.com/office/drawing/2014/main" id="{B32693BF-DEB3-3BF8-4AD9-4F2B5A481507}"/>
              </a:ext>
            </a:extLst>
          </p:cNvPr>
          <p:cNvSpPr/>
          <p:nvPr/>
        </p:nvSpPr>
        <p:spPr>
          <a:xfrm>
            <a:off x="7985109" y="1676457"/>
            <a:ext cx="3243175" cy="22044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cxnSp>
        <p:nvCxnSpPr>
          <p:cNvPr id="6" name="Connector: Curved 5">
            <a:extLst>
              <a:ext uri="{FF2B5EF4-FFF2-40B4-BE49-F238E27FC236}">
                <a16:creationId xmlns:a16="http://schemas.microsoft.com/office/drawing/2014/main" id="{3297402D-6C53-6EFF-B3BD-EED2ECF43B72}"/>
              </a:ext>
            </a:extLst>
          </p:cNvPr>
          <p:cNvCxnSpPr>
            <a:cxnSpLocks/>
            <a:stCxn id="14" idx="2"/>
            <a:endCxn id="12" idx="1"/>
          </p:cNvCxnSpPr>
          <p:nvPr/>
        </p:nvCxnSpPr>
        <p:spPr>
          <a:xfrm rot="16200000" flipH="1">
            <a:off x="2446407" y="3125922"/>
            <a:ext cx="1603318" cy="2362160"/>
          </a:xfrm>
          <a:prstGeom prst="curvedConnector2">
            <a:avLst/>
          </a:prstGeom>
          <a:ln w="12700" cap="flat">
            <a:solidFill>
              <a:srgbClr val="E77578"/>
            </a:solidFill>
            <a:miter lim="800000"/>
            <a:headEnd type="oval" w="lg" len="lg"/>
            <a:tailEnd type="triangle" w="lg"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Google Shape;866;p44">
            <a:extLst>
              <a:ext uri="{FF2B5EF4-FFF2-40B4-BE49-F238E27FC236}">
                <a16:creationId xmlns:a16="http://schemas.microsoft.com/office/drawing/2014/main" id="{B1EF8954-1DB5-5EF5-8320-5035B8DA3FA6}"/>
              </a:ext>
            </a:extLst>
          </p:cNvPr>
          <p:cNvSpPr/>
          <p:nvPr/>
        </p:nvSpPr>
        <p:spPr>
          <a:xfrm>
            <a:off x="4429146" y="4295324"/>
            <a:ext cx="2532139" cy="1626673"/>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cxnSp>
        <p:nvCxnSpPr>
          <p:cNvPr id="22" name="Connector: Curved 21">
            <a:extLst>
              <a:ext uri="{FF2B5EF4-FFF2-40B4-BE49-F238E27FC236}">
                <a16:creationId xmlns:a16="http://schemas.microsoft.com/office/drawing/2014/main" id="{04F99D1F-179E-E11B-77E9-834E1E4A98F0}"/>
              </a:ext>
            </a:extLst>
          </p:cNvPr>
          <p:cNvCxnSpPr>
            <a:cxnSpLocks/>
            <a:stCxn id="12" idx="3"/>
            <a:endCxn id="13" idx="2"/>
          </p:cNvCxnSpPr>
          <p:nvPr/>
        </p:nvCxnSpPr>
        <p:spPr>
          <a:xfrm flipV="1">
            <a:off x="6961285" y="3880952"/>
            <a:ext cx="2645412" cy="1227709"/>
          </a:xfrm>
          <a:prstGeom prst="curvedConnector2">
            <a:avLst/>
          </a:prstGeom>
          <a:ln w="12700" cap="flat">
            <a:solidFill>
              <a:srgbClr val="E77578"/>
            </a:solidFill>
            <a:miter lim="800000"/>
            <a:headEnd type="oval" w="lg" len="lg"/>
            <a:tailEnd type="triangle" w="lg"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9" name="Google Shape;870;p44">
            <a:extLst>
              <a:ext uri="{FF2B5EF4-FFF2-40B4-BE49-F238E27FC236}">
                <a16:creationId xmlns:a16="http://schemas.microsoft.com/office/drawing/2014/main" id="{90DA98D3-1403-4D1B-870D-30F63061AA95}"/>
              </a:ext>
            </a:extLst>
          </p:cNvPr>
          <p:cNvGrpSpPr/>
          <p:nvPr/>
        </p:nvGrpSpPr>
        <p:grpSpPr>
          <a:xfrm>
            <a:off x="4567882" y="4427980"/>
            <a:ext cx="626440" cy="146317"/>
            <a:chOff x="2147366" y="4139382"/>
            <a:chExt cx="635280" cy="147600"/>
          </a:xfrm>
        </p:grpSpPr>
        <p:sp>
          <p:nvSpPr>
            <p:cNvPr id="30" name="Google Shape;871;p44">
              <a:extLst>
                <a:ext uri="{FF2B5EF4-FFF2-40B4-BE49-F238E27FC236}">
                  <a16:creationId xmlns:a16="http://schemas.microsoft.com/office/drawing/2014/main" id="{02B0AAE9-7DB7-4E35-92A5-44CF5AFD8AD3}"/>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872;p44">
              <a:extLst>
                <a:ext uri="{FF2B5EF4-FFF2-40B4-BE49-F238E27FC236}">
                  <a16:creationId xmlns:a16="http://schemas.microsoft.com/office/drawing/2014/main" id="{2C5BF41C-8B48-4DF5-9D6B-1661BE4A5387}"/>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873;p44">
              <a:extLst>
                <a:ext uri="{FF2B5EF4-FFF2-40B4-BE49-F238E27FC236}">
                  <a16:creationId xmlns:a16="http://schemas.microsoft.com/office/drawing/2014/main" id="{0FAC37DE-421A-4DF6-89D6-395AF5190CB4}"/>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 name="Google Shape;411;p25">
            <a:extLst>
              <a:ext uri="{FF2B5EF4-FFF2-40B4-BE49-F238E27FC236}">
                <a16:creationId xmlns:a16="http://schemas.microsoft.com/office/drawing/2014/main" id="{43C16EA0-F155-4205-88EA-75452705E9A6}"/>
              </a:ext>
            </a:extLst>
          </p:cNvPr>
          <p:cNvSpPr txBox="1">
            <a:spLocks/>
          </p:cNvSpPr>
          <p:nvPr/>
        </p:nvSpPr>
        <p:spPr>
          <a:xfrm>
            <a:off x="4459996" y="4574297"/>
            <a:ext cx="2501289" cy="11953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We used </a:t>
            </a:r>
            <a:r>
              <a:rPr lang="en-GB" sz="1400" b="0">
                <a:solidFill>
                  <a:srgbClr val="E77578"/>
                </a:solidFill>
                <a:latin typeface="Roboto Mono" panose="020B0604020202020204" charset="0"/>
                <a:ea typeface="Roboto Mono" panose="020B0604020202020204" charset="0"/>
              </a:rPr>
              <a:t>hand-crafted rules</a:t>
            </a:r>
            <a:r>
              <a:rPr lang="en-GB" sz="1400" b="0">
                <a:solidFill>
                  <a:schemeClr val="tx1"/>
                </a:solidFill>
                <a:latin typeface="Roboto Mono" panose="020B0604020202020204" charset="0"/>
                <a:ea typeface="Roboto Mono" panose="020B0604020202020204" charset="0"/>
              </a:rPr>
              <a:t> to check information and to extrapolate missing information from the dialogue graph</a:t>
            </a:r>
          </a:p>
        </p:txBody>
      </p:sp>
      <p:sp>
        <p:nvSpPr>
          <p:cNvPr id="38" name="Google Shape;411;p25">
            <a:extLst>
              <a:ext uri="{FF2B5EF4-FFF2-40B4-BE49-F238E27FC236}">
                <a16:creationId xmlns:a16="http://schemas.microsoft.com/office/drawing/2014/main" id="{FA9CBD3D-10E8-4CCE-8C84-CD2436798043}"/>
              </a:ext>
            </a:extLst>
          </p:cNvPr>
          <p:cNvSpPr txBox="1">
            <a:spLocks/>
          </p:cNvSpPr>
          <p:nvPr/>
        </p:nvSpPr>
        <p:spPr>
          <a:xfrm>
            <a:off x="8016035" y="1982144"/>
            <a:ext cx="3129899" cy="170358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400" b="0">
                <a:solidFill>
                  <a:schemeClr val="tx1"/>
                </a:solidFill>
                <a:latin typeface="Roboto Mono" panose="020B0604020202020204" charset="0"/>
                <a:ea typeface="Roboto Mono" panose="020B0604020202020204" charset="0"/>
              </a:rPr>
              <a:t>Utterances are linked together through </a:t>
            </a:r>
            <a:r>
              <a:rPr lang="en-GB" sz="1400" b="0">
                <a:solidFill>
                  <a:srgbClr val="E77578"/>
                </a:solidFill>
                <a:latin typeface="Roboto Mono" panose="020B0604020202020204" charset="0"/>
                <a:ea typeface="Roboto Mono" panose="020B0604020202020204" charset="0"/>
              </a:rPr>
              <a:t>FOLLOWED_BY</a:t>
            </a:r>
            <a:r>
              <a:rPr lang="en-GB" sz="1400" b="0">
                <a:solidFill>
                  <a:schemeClr val="tx1"/>
                </a:solidFill>
                <a:latin typeface="Roboto Mono" panose="020B0604020202020204" charset="0"/>
                <a:ea typeface="Roboto Mono" panose="020B0604020202020204" charset="0"/>
              </a:rPr>
              <a:t> relationships. Each utterance is linked to an intent via the </a:t>
            </a:r>
            <a:r>
              <a:rPr lang="en-GB" sz="1400" b="0">
                <a:solidFill>
                  <a:srgbClr val="E77578"/>
                </a:solidFill>
                <a:latin typeface="Roboto Mono" panose="020B0604020202020204" charset="0"/>
                <a:ea typeface="Roboto Mono" panose="020B0604020202020204" charset="0"/>
              </a:rPr>
              <a:t>EXPRESSES_INTENT</a:t>
            </a:r>
            <a:r>
              <a:rPr lang="en-GB" sz="1400" b="0">
                <a:solidFill>
                  <a:schemeClr val="tx1"/>
                </a:solidFill>
                <a:latin typeface="Roboto Mono" panose="020B0604020202020204" charset="0"/>
                <a:ea typeface="Roboto Mono" panose="020B0604020202020204" charset="0"/>
              </a:rPr>
              <a:t> relationship and to entities via </a:t>
            </a:r>
            <a:r>
              <a:rPr lang="en-GB" sz="1400" b="0">
                <a:solidFill>
                  <a:srgbClr val="E77578"/>
                </a:solidFill>
                <a:latin typeface="Roboto Mono" panose="020B0604020202020204" charset="0"/>
                <a:ea typeface="Roboto Mono" panose="020B0604020202020204" charset="0"/>
              </a:rPr>
              <a:t>REFERS_TO</a:t>
            </a:r>
            <a:r>
              <a:rPr lang="en-GB" sz="1400" b="0">
                <a:solidFill>
                  <a:schemeClr val="tx1"/>
                </a:solidFill>
                <a:latin typeface="Roboto Mono" panose="020B0604020202020204" charset="0"/>
                <a:ea typeface="Roboto Mono" panose="020B0604020202020204" charset="0"/>
              </a:rPr>
              <a:t> relationships</a:t>
            </a:r>
          </a:p>
        </p:txBody>
      </p:sp>
      <p:grpSp>
        <p:nvGrpSpPr>
          <p:cNvPr id="41" name="Google Shape;870;p44">
            <a:extLst>
              <a:ext uri="{FF2B5EF4-FFF2-40B4-BE49-F238E27FC236}">
                <a16:creationId xmlns:a16="http://schemas.microsoft.com/office/drawing/2014/main" id="{C307A5B3-28EF-4217-ADE6-86432B70F348}"/>
              </a:ext>
            </a:extLst>
          </p:cNvPr>
          <p:cNvGrpSpPr/>
          <p:nvPr/>
        </p:nvGrpSpPr>
        <p:grpSpPr>
          <a:xfrm>
            <a:off x="8133312" y="1796577"/>
            <a:ext cx="626440" cy="146317"/>
            <a:chOff x="2147366" y="4139382"/>
            <a:chExt cx="635280" cy="147600"/>
          </a:xfrm>
        </p:grpSpPr>
        <p:sp>
          <p:nvSpPr>
            <p:cNvPr id="42" name="Google Shape;871;p44">
              <a:extLst>
                <a:ext uri="{FF2B5EF4-FFF2-40B4-BE49-F238E27FC236}">
                  <a16:creationId xmlns:a16="http://schemas.microsoft.com/office/drawing/2014/main" id="{98773213-023D-461C-BF7F-3DE7A50C510A}"/>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872;p44">
              <a:extLst>
                <a:ext uri="{FF2B5EF4-FFF2-40B4-BE49-F238E27FC236}">
                  <a16:creationId xmlns:a16="http://schemas.microsoft.com/office/drawing/2014/main" id="{1C8EF4AC-5EC5-4FD6-95AA-16CFA2CCE4D2}"/>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873;p44">
              <a:extLst>
                <a:ext uri="{FF2B5EF4-FFF2-40B4-BE49-F238E27FC236}">
                  <a16:creationId xmlns:a16="http://schemas.microsoft.com/office/drawing/2014/main" id="{F3522430-BA73-4065-881A-3E688EC28E1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cxnSp>
        <p:nvCxnSpPr>
          <p:cNvPr id="48" name="Connettore 2 47">
            <a:extLst>
              <a:ext uri="{FF2B5EF4-FFF2-40B4-BE49-F238E27FC236}">
                <a16:creationId xmlns:a16="http://schemas.microsoft.com/office/drawing/2014/main" id="{B0A81878-A0F4-472C-9D86-67EB49C73DBA}"/>
              </a:ext>
            </a:extLst>
          </p:cNvPr>
          <p:cNvCxnSpPr>
            <a:cxnSpLocks/>
          </p:cNvCxnSpPr>
          <p:nvPr/>
        </p:nvCxnSpPr>
        <p:spPr>
          <a:xfrm>
            <a:off x="1083959" y="3511693"/>
            <a:ext cx="0" cy="1159354"/>
          </a:xfrm>
          <a:prstGeom prst="straightConnector1">
            <a:avLst/>
          </a:prstGeom>
          <a:ln>
            <a:solidFill>
              <a:srgbClr val="E77578"/>
            </a:solidFill>
            <a:tailEnd type="triangle"/>
          </a:ln>
        </p:spPr>
        <p:style>
          <a:lnRef idx="1">
            <a:schemeClr val="accent1"/>
          </a:lnRef>
          <a:fillRef idx="0">
            <a:schemeClr val="accent1"/>
          </a:fillRef>
          <a:effectRef idx="0">
            <a:schemeClr val="accent1"/>
          </a:effectRef>
          <a:fontRef idx="minor">
            <a:schemeClr val="tx1"/>
          </a:fontRef>
        </p:style>
      </p:cxnSp>
      <p:sp>
        <p:nvSpPr>
          <p:cNvPr id="52" name="Google Shape;411;p25">
            <a:extLst>
              <a:ext uri="{FF2B5EF4-FFF2-40B4-BE49-F238E27FC236}">
                <a16:creationId xmlns:a16="http://schemas.microsoft.com/office/drawing/2014/main" id="{FEC8AAF1-EA03-4FC1-8DA3-398EBAB1604C}"/>
              </a:ext>
            </a:extLst>
          </p:cNvPr>
          <p:cNvSpPr txBox="1">
            <a:spLocks/>
          </p:cNvSpPr>
          <p:nvPr/>
        </p:nvSpPr>
        <p:spPr>
          <a:xfrm rot="5400000">
            <a:off x="708950" y="3904652"/>
            <a:ext cx="993298"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REFERS_TO</a:t>
            </a:r>
          </a:p>
        </p:txBody>
      </p:sp>
      <p:cxnSp>
        <p:nvCxnSpPr>
          <p:cNvPr id="53" name="Connettore 2 52">
            <a:extLst>
              <a:ext uri="{FF2B5EF4-FFF2-40B4-BE49-F238E27FC236}">
                <a16:creationId xmlns:a16="http://schemas.microsoft.com/office/drawing/2014/main" id="{4840C577-9A56-4A39-8A4F-9AA3888EFC02}"/>
              </a:ext>
            </a:extLst>
          </p:cNvPr>
          <p:cNvCxnSpPr>
            <a:cxnSpLocks/>
          </p:cNvCxnSpPr>
          <p:nvPr/>
        </p:nvCxnSpPr>
        <p:spPr>
          <a:xfrm rot="10800000">
            <a:off x="5668078" y="3133664"/>
            <a:ext cx="0" cy="1159354"/>
          </a:xfrm>
          <a:prstGeom prst="straightConnector1">
            <a:avLst/>
          </a:prstGeom>
          <a:ln>
            <a:solidFill>
              <a:srgbClr val="E77578"/>
            </a:solidFill>
            <a:tailEnd type="triangle"/>
          </a:ln>
        </p:spPr>
        <p:style>
          <a:lnRef idx="1">
            <a:schemeClr val="accent1"/>
          </a:lnRef>
          <a:fillRef idx="0">
            <a:schemeClr val="accent1"/>
          </a:fillRef>
          <a:effectRef idx="0">
            <a:schemeClr val="accent1"/>
          </a:effectRef>
          <a:fontRef idx="minor">
            <a:schemeClr val="tx1"/>
          </a:fontRef>
        </p:style>
      </p:cxnSp>
      <p:sp>
        <p:nvSpPr>
          <p:cNvPr id="55" name="Google Shape;411;p25">
            <a:extLst>
              <a:ext uri="{FF2B5EF4-FFF2-40B4-BE49-F238E27FC236}">
                <a16:creationId xmlns:a16="http://schemas.microsoft.com/office/drawing/2014/main" id="{AA7CD2E5-412B-4673-8040-E46138CD0DFC}"/>
              </a:ext>
            </a:extLst>
          </p:cNvPr>
          <p:cNvSpPr txBox="1">
            <a:spLocks/>
          </p:cNvSpPr>
          <p:nvPr/>
        </p:nvSpPr>
        <p:spPr>
          <a:xfrm rot="16200000">
            <a:off x="5018673" y="3516282"/>
            <a:ext cx="993297"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REFERS_TO</a:t>
            </a:r>
          </a:p>
        </p:txBody>
      </p:sp>
      <p:cxnSp>
        <p:nvCxnSpPr>
          <p:cNvPr id="57" name="Connettore 2 56">
            <a:extLst>
              <a:ext uri="{FF2B5EF4-FFF2-40B4-BE49-F238E27FC236}">
                <a16:creationId xmlns:a16="http://schemas.microsoft.com/office/drawing/2014/main" id="{03ACACB8-A3FE-4AAC-9739-51EC3E873530}"/>
              </a:ext>
            </a:extLst>
          </p:cNvPr>
          <p:cNvCxnSpPr>
            <a:cxnSpLocks/>
          </p:cNvCxnSpPr>
          <p:nvPr/>
        </p:nvCxnSpPr>
        <p:spPr>
          <a:xfrm>
            <a:off x="10562681" y="3890185"/>
            <a:ext cx="0" cy="1159354"/>
          </a:xfrm>
          <a:prstGeom prst="straightConnector1">
            <a:avLst/>
          </a:prstGeom>
          <a:ln>
            <a:solidFill>
              <a:srgbClr val="E77578"/>
            </a:solidFill>
            <a:tailEnd type="triangle"/>
          </a:ln>
        </p:spPr>
        <p:style>
          <a:lnRef idx="1">
            <a:schemeClr val="accent1"/>
          </a:lnRef>
          <a:fillRef idx="0">
            <a:schemeClr val="accent1"/>
          </a:fillRef>
          <a:effectRef idx="0">
            <a:schemeClr val="accent1"/>
          </a:effectRef>
          <a:fontRef idx="minor">
            <a:schemeClr val="tx1"/>
          </a:fontRef>
        </p:style>
      </p:cxnSp>
      <p:sp>
        <p:nvSpPr>
          <p:cNvPr id="58" name="Ovale 57">
            <a:extLst>
              <a:ext uri="{FF2B5EF4-FFF2-40B4-BE49-F238E27FC236}">
                <a16:creationId xmlns:a16="http://schemas.microsoft.com/office/drawing/2014/main" id="{27735020-5D46-40C3-AAB2-97614D59C082}"/>
              </a:ext>
            </a:extLst>
          </p:cNvPr>
          <p:cNvSpPr/>
          <p:nvPr/>
        </p:nvSpPr>
        <p:spPr>
          <a:xfrm>
            <a:off x="10110372" y="5079198"/>
            <a:ext cx="901673" cy="885336"/>
          </a:xfrm>
          <a:prstGeom prst="ellipse">
            <a:avLst/>
          </a:prstGeom>
          <a:solidFill>
            <a:srgbClr val="1F3240"/>
          </a:solidFill>
          <a:ln>
            <a:solidFill>
              <a:srgbClr val="1F324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:Relation</a:t>
            </a:r>
            <a:endParaRPr lang="en-GB" sz="900">
              <a:solidFill>
                <a:schemeClr val="tx1"/>
              </a:solidFill>
            </a:endParaRPr>
          </a:p>
        </p:txBody>
      </p:sp>
      <p:sp>
        <p:nvSpPr>
          <p:cNvPr id="59" name="Google Shape;411;p25">
            <a:extLst>
              <a:ext uri="{FF2B5EF4-FFF2-40B4-BE49-F238E27FC236}">
                <a16:creationId xmlns:a16="http://schemas.microsoft.com/office/drawing/2014/main" id="{30C07043-AA33-48A3-ACA5-EBA88218F27A}"/>
              </a:ext>
            </a:extLst>
          </p:cNvPr>
          <p:cNvSpPr txBox="1">
            <a:spLocks/>
          </p:cNvSpPr>
          <p:nvPr/>
        </p:nvSpPr>
        <p:spPr>
          <a:xfrm rot="5400000">
            <a:off x="10187672" y="4283144"/>
            <a:ext cx="993298"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REFERS_TO</a:t>
            </a:r>
          </a:p>
        </p:txBody>
      </p:sp>
      <p:sp>
        <p:nvSpPr>
          <p:cNvPr id="60" name="Ovale 59">
            <a:extLst>
              <a:ext uri="{FF2B5EF4-FFF2-40B4-BE49-F238E27FC236}">
                <a16:creationId xmlns:a16="http://schemas.microsoft.com/office/drawing/2014/main" id="{15EE7F69-CACA-4360-BBB6-9FF43133964F}"/>
              </a:ext>
            </a:extLst>
          </p:cNvPr>
          <p:cNvSpPr/>
          <p:nvPr/>
        </p:nvSpPr>
        <p:spPr>
          <a:xfrm>
            <a:off x="5208765" y="2195183"/>
            <a:ext cx="901673" cy="885336"/>
          </a:xfrm>
          <a:prstGeom prst="ellipse">
            <a:avLst/>
          </a:prstGeom>
          <a:solidFill>
            <a:srgbClr val="1F3240"/>
          </a:solidFill>
          <a:ln>
            <a:solidFill>
              <a:srgbClr val="1F324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Hand-crafted rules</a:t>
            </a:r>
            <a:endParaRPr lang="en-GB" sz="900">
              <a:solidFill>
                <a:schemeClr val="tx1"/>
              </a:solidFill>
            </a:endParaRPr>
          </a:p>
        </p:txBody>
      </p:sp>
      <p:sp>
        <p:nvSpPr>
          <p:cNvPr id="61" name="Ovale 60">
            <a:extLst>
              <a:ext uri="{FF2B5EF4-FFF2-40B4-BE49-F238E27FC236}">
                <a16:creationId xmlns:a16="http://schemas.microsoft.com/office/drawing/2014/main" id="{FE5AE101-F859-41AB-89C0-037C8FF308A0}"/>
              </a:ext>
            </a:extLst>
          </p:cNvPr>
          <p:cNvSpPr/>
          <p:nvPr/>
        </p:nvSpPr>
        <p:spPr>
          <a:xfrm>
            <a:off x="633122" y="4695747"/>
            <a:ext cx="901673" cy="885336"/>
          </a:xfrm>
          <a:prstGeom prst="ellipse">
            <a:avLst/>
          </a:prstGeom>
          <a:solidFill>
            <a:srgbClr val="1F3240"/>
          </a:solidFill>
          <a:ln>
            <a:solidFill>
              <a:srgbClr val="1F324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Graph</a:t>
            </a:r>
            <a:endParaRPr lang="en-GB" sz="900">
              <a:solidFill>
                <a:schemeClr val="tx1"/>
              </a:solidFill>
            </a:endParaRPr>
          </a:p>
        </p:txBody>
      </p:sp>
      <p:sp>
        <p:nvSpPr>
          <p:cNvPr id="34" name="Google Shape;411;p25">
            <a:extLst>
              <a:ext uri="{FF2B5EF4-FFF2-40B4-BE49-F238E27FC236}">
                <a16:creationId xmlns:a16="http://schemas.microsoft.com/office/drawing/2014/main" id="{2F5B6C49-312E-9617-7E52-3327548754A8}"/>
              </a:ext>
            </a:extLst>
          </p:cNvPr>
          <p:cNvSpPr txBox="1">
            <a:spLocks/>
          </p:cNvSpPr>
          <p:nvPr/>
        </p:nvSpPr>
        <p:spPr>
          <a:xfrm rot="1943996">
            <a:off x="2441396" y="4419057"/>
            <a:ext cx="1166736"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FOLLOWED_BY</a:t>
            </a:r>
          </a:p>
        </p:txBody>
      </p:sp>
      <p:sp>
        <p:nvSpPr>
          <p:cNvPr id="35" name="Google Shape;411;p25">
            <a:extLst>
              <a:ext uri="{FF2B5EF4-FFF2-40B4-BE49-F238E27FC236}">
                <a16:creationId xmlns:a16="http://schemas.microsoft.com/office/drawing/2014/main" id="{4FCC8E77-46DC-2347-4D70-6FF6BDAA4519}"/>
              </a:ext>
            </a:extLst>
          </p:cNvPr>
          <p:cNvSpPr txBox="1">
            <a:spLocks/>
          </p:cNvSpPr>
          <p:nvPr/>
        </p:nvSpPr>
        <p:spPr>
          <a:xfrm rot="20819953">
            <a:off x="7468165" y="4675575"/>
            <a:ext cx="1166736" cy="30551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chemeClr val="tx1"/>
                </a:solidFill>
                <a:latin typeface="Roboto Mono" panose="020B0604020202020204" charset="0"/>
                <a:ea typeface="Roboto Mono" panose="020B0604020202020204" charset="0"/>
              </a:rPr>
              <a:t>FOLLOWED_BY</a:t>
            </a:r>
          </a:p>
        </p:txBody>
      </p:sp>
    </p:spTree>
    <p:extLst>
      <p:ext uri="{BB962C8B-B14F-4D97-AF65-F5344CB8AC3E}">
        <p14:creationId xmlns:p14="http://schemas.microsoft.com/office/powerpoint/2010/main" val="15860012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714">
                                          <p:cBhvr additive="base">
                                            <p:cTn id="7" dur="350" fill="hold"/>
                                            <p:tgtEl>
                                              <p:spTgt spid="14"/>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5714">
                                          <p:cBhvr additive="base">
                                            <p:cTn id="11" dur="350" fill="hold"/>
                                            <p:tgtEl>
                                              <p:spTgt spid="15"/>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20"/>
                                      </p:iterate>
                                      <p:childTnLst>
                                        <p:set>
                                          <p:cBhvr>
                                            <p:cTn id="15" dur="1" fill="hold">
                                              <p:stCondLst>
                                                <p:cond delay="0"/>
                                              </p:stCondLst>
                                            </p:cTn>
                                            <p:tgtEl>
                                              <p:spTgt spid="46"/>
                                            </p:tgtEl>
                                            <p:attrNameLst>
                                              <p:attrName>style.visibility</p:attrName>
                                            </p:attrNameLst>
                                          </p:cBhvr>
                                          <p:to>
                                            <p:strVal val="visible"/>
                                          </p:to>
                                        </p:set>
                                      </p:childTnLst>
                                    </p:cTn>
                                  </p:par>
                                </p:childTnLst>
                              </p:cTn>
                            </p:par>
                            <p:par>
                              <p:cTn id="16" fill="hold">
                                <p:stCondLst>
                                  <p:cond delay="3051"/>
                                </p:stCondLst>
                                <p:childTnLst>
                                  <p:par>
                                    <p:cTn id="17" presetID="18" presetClass="entr" presetSubtype="12"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strips(downLeft)">
                                          <p:cBhvr>
                                            <p:cTn id="19" dur="500"/>
                                            <p:tgtEl>
                                              <p:spTgt spid="4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par>
                                    <p:cTn id="22" presetID="1" presetClass="entr" presetSubtype="0" fill="hold" grpId="1" nodeType="withEffect">
                                      <p:stCondLst>
                                        <p:cond delay="0"/>
                                      </p:stCondLst>
                                      <p:iterate type="lt">
                                        <p:tmAbs val="20"/>
                                      </p:iterate>
                                      <p:childTnLst>
                                        <p:set>
                                          <p:cBhvr>
                                            <p:cTn id="23" dur="1" fill="hold">
                                              <p:stCondLst>
                                                <p:cond delay="0"/>
                                              </p:stCondLst>
                                            </p:cTn>
                                            <p:tgtEl>
                                              <p:spTgt spid="5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500"/>
                                            <p:tgtEl>
                                              <p:spTgt spid="6"/>
                                            </p:tgtEl>
                                          </p:cBhvr>
                                        </p:animEffect>
                                      </p:childTnLst>
                                    </p:cTn>
                                  </p:par>
                                </p:childTnLst>
                              </p:cTn>
                            </p:par>
                            <p:par>
                              <p:cTn id="29" fill="hold">
                                <p:stCondLst>
                                  <p:cond delay="500"/>
                                </p:stCondLst>
                                <p:childTnLst>
                                  <p:par>
                                    <p:cTn id="30" presetID="1" presetClass="entr" presetSubtype="0" fill="hold" grpId="1" nodeType="afterEffect">
                                      <p:stCondLst>
                                        <p:cond delay="0"/>
                                      </p:stCondLst>
                                      <p:iterate type="lt">
                                        <p:tmAbs val="20"/>
                                      </p:iterate>
                                      <p:childTnLst>
                                        <p:set>
                                          <p:cBhvr>
                                            <p:cTn id="31" dur="1" fill="hold">
                                              <p:stCondLst>
                                                <p:cond delay="0"/>
                                              </p:stCondLst>
                                            </p:cTn>
                                            <p:tgtEl>
                                              <p:spTgt spid="34"/>
                                            </p:tgtEl>
                                            <p:attrNameLst>
                                              <p:attrName>style.visibility</p:attrName>
                                            </p:attrNameLst>
                                          </p:cBhvr>
                                          <p:to>
                                            <p:strVal val="visible"/>
                                          </p:to>
                                        </p:set>
                                      </p:childTnLst>
                                    </p:cTn>
                                  </p:par>
                                  <p:par>
                                    <p:cTn id="32" presetID="2" presetClass="entr" presetSubtype="6" accel="11429" fill="hold" grpId="0" nodeType="withEffect" p14:presetBounceEnd="5714">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14:bounceEnd="5714">
                                          <p:cBhvr additive="base">
                                            <p:cTn id="34"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35" dur="35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6" accel="11429" fill="hold" nodeType="withEffect" p14:presetBounceEnd="5714">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14:bounceEnd="5714">
                                          <p:cBhvr additive="base">
                                            <p:cTn id="38" dur="350" fill="hold"/>
                                            <p:tgtEl>
                                              <p:spTgt spid="29"/>
                                            </p:tgtEl>
                                            <p:attrNameLst>
                                              <p:attrName>ppt_x</p:attrName>
                                            </p:attrNameLst>
                                          </p:cBhvr>
                                          <p:tavLst>
                                            <p:tav tm="0">
                                              <p:val>
                                                <p:strVal val="1+#ppt_w/2"/>
                                              </p:val>
                                            </p:tav>
                                            <p:tav tm="100000">
                                              <p:val>
                                                <p:strVal val="#ppt_x"/>
                                              </p:val>
                                            </p:tav>
                                          </p:tavLst>
                                        </p:anim>
                                        <p:anim calcmode="lin" valueType="num" p14:bounceEnd="5714">
                                          <p:cBhvr additive="base">
                                            <p:cTn id="39" dur="350" fill="hold"/>
                                            <p:tgtEl>
                                              <p:spTgt spid="29"/>
                                            </p:tgtEl>
                                            <p:attrNameLst>
                                              <p:attrName>ppt_y</p:attrName>
                                            </p:attrNameLst>
                                          </p:cBhvr>
                                          <p:tavLst>
                                            <p:tav tm="0">
                                              <p:val>
                                                <p:strVal val="1+#ppt_h/2"/>
                                              </p:val>
                                            </p:tav>
                                            <p:tav tm="100000">
                                              <p:val>
                                                <p:strVal val="#ppt_y"/>
                                              </p:val>
                                            </p:tav>
                                          </p:tavLst>
                                        </p:anim>
                                      </p:childTnLst>
                                    </p:cTn>
                                  </p:par>
                                </p:childTnLst>
                              </p:cTn>
                            </p:par>
                            <p:par>
                              <p:cTn id="40" fill="hold">
                                <p:stCondLst>
                                  <p:cond delay="850"/>
                                </p:stCondLst>
                                <p:childTnLst>
                                  <p:par>
                                    <p:cTn id="41" presetID="1" presetClass="entr" presetSubtype="0" fill="hold" grpId="1" nodeType="afterEffect">
                                      <p:stCondLst>
                                        <p:cond delay="0"/>
                                      </p:stCondLst>
                                      <p:iterate type="lt">
                                        <p:tmAbs val="20"/>
                                      </p:iterate>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731"/>
                                </p:stCondLst>
                                <p:childTnLst>
                                  <p:par>
                                    <p:cTn id="44" presetID="18" presetClass="entr" presetSubtype="3"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strips(upRight)">
                                          <p:cBhvr>
                                            <p:cTn id="46" dur="500"/>
                                            <p:tgtEl>
                                              <p:spTgt spid="53"/>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1" nodeType="withEffect">
                                      <p:stCondLst>
                                        <p:cond delay="0"/>
                                      </p:stCondLst>
                                      <p:iterate type="lt">
                                        <p:tmAbs val="20"/>
                                      </p:iterate>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strips(upRight)">
                                          <p:cBhvr>
                                            <p:cTn id="55" dur="500"/>
                                            <p:tgtEl>
                                              <p:spTgt spid="22"/>
                                            </p:tgtEl>
                                          </p:cBhvr>
                                        </p:animEffect>
                                      </p:childTnLst>
                                    </p:cTn>
                                  </p:par>
                                </p:childTnLst>
                              </p:cTn>
                            </p:par>
                            <p:par>
                              <p:cTn id="56" fill="hold">
                                <p:stCondLst>
                                  <p:cond delay="500"/>
                                </p:stCondLst>
                                <p:childTnLst>
                                  <p:par>
                                    <p:cTn id="57" presetID="1" presetClass="entr" presetSubtype="0" fill="hold" grpId="1" nodeType="afterEffect">
                                      <p:stCondLst>
                                        <p:cond delay="0"/>
                                      </p:stCondLst>
                                      <p:iterate type="lt">
                                        <p:tmAbs val="20"/>
                                      </p:iterate>
                                      <p:childTnLst>
                                        <p:set>
                                          <p:cBhvr>
                                            <p:cTn id="58" dur="1" fill="hold">
                                              <p:stCondLst>
                                                <p:cond delay="0"/>
                                              </p:stCondLst>
                                            </p:cTn>
                                            <p:tgtEl>
                                              <p:spTgt spid="35"/>
                                            </p:tgtEl>
                                            <p:attrNameLst>
                                              <p:attrName>style.visibility</p:attrName>
                                            </p:attrNameLst>
                                          </p:cBhvr>
                                          <p:to>
                                            <p:strVal val="visible"/>
                                          </p:to>
                                        </p:set>
                                      </p:childTnLst>
                                    </p:cTn>
                                  </p:par>
                                  <p:par>
                                    <p:cTn id="59" presetID="2" presetClass="entr" presetSubtype="6" accel="11429" fill="hold" grpId="0" nodeType="withEffect" p14:presetBounceEnd="5714">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14:bounceEnd="5714">
                                          <p:cBhvr additive="base">
                                            <p:cTn id="61" dur="350" fill="hold"/>
                                            <p:tgtEl>
                                              <p:spTgt spid="13"/>
                                            </p:tgtEl>
                                            <p:attrNameLst>
                                              <p:attrName>ppt_x</p:attrName>
                                            </p:attrNameLst>
                                          </p:cBhvr>
                                          <p:tavLst>
                                            <p:tav tm="0">
                                              <p:val>
                                                <p:strVal val="1+#ppt_w/2"/>
                                              </p:val>
                                            </p:tav>
                                            <p:tav tm="100000">
                                              <p:val>
                                                <p:strVal val="#ppt_x"/>
                                              </p:val>
                                            </p:tav>
                                          </p:tavLst>
                                        </p:anim>
                                        <p:anim calcmode="lin" valueType="num" p14:bounceEnd="5714">
                                          <p:cBhvr additive="base">
                                            <p:cTn id="62" dur="35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6" accel="11429" fill="hold" nodeType="withEffect" p14:presetBounceEnd="5714">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14:bounceEnd="5714">
                                          <p:cBhvr additive="base">
                                            <p:cTn id="65" dur="350" fill="hold"/>
                                            <p:tgtEl>
                                              <p:spTgt spid="41"/>
                                            </p:tgtEl>
                                            <p:attrNameLst>
                                              <p:attrName>ppt_x</p:attrName>
                                            </p:attrNameLst>
                                          </p:cBhvr>
                                          <p:tavLst>
                                            <p:tav tm="0">
                                              <p:val>
                                                <p:strVal val="1+#ppt_w/2"/>
                                              </p:val>
                                            </p:tav>
                                            <p:tav tm="100000">
                                              <p:val>
                                                <p:strVal val="#ppt_x"/>
                                              </p:val>
                                            </p:tav>
                                          </p:tavLst>
                                        </p:anim>
                                        <p:anim calcmode="lin" valueType="num" p14:bounceEnd="5714">
                                          <p:cBhvr additive="base">
                                            <p:cTn id="66" dur="350" fill="hold"/>
                                            <p:tgtEl>
                                              <p:spTgt spid="41"/>
                                            </p:tgtEl>
                                            <p:attrNameLst>
                                              <p:attrName>ppt_y</p:attrName>
                                            </p:attrNameLst>
                                          </p:cBhvr>
                                          <p:tavLst>
                                            <p:tav tm="0">
                                              <p:val>
                                                <p:strVal val="1+#ppt_h/2"/>
                                              </p:val>
                                            </p:tav>
                                            <p:tav tm="100000">
                                              <p:val>
                                                <p:strVal val="#ppt_y"/>
                                              </p:val>
                                            </p:tav>
                                          </p:tavLst>
                                        </p:anim>
                                      </p:childTnLst>
                                    </p:cTn>
                                  </p:par>
                                </p:childTnLst>
                              </p:cTn>
                            </p:par>
                            <p:par>
                              <p:cTn id="67" fill="hold">
                                <p:stCondLst>
                                  <p:cond delay="850"/>
                                </p:stCondLst>
                                <p:childTnLst>
                                  <p:par>
                                    <p:cTn id="68" presetID="1" presetClass="entr" presetSubtype="0" fill="hold" grpId="1" nodeType="afterEffect">
                                      <p:stCondLst>
                                        <p:cond delay="0"/>
                                      </p:stCondLst>
                                      <p:iterate type="lt">
                                        <p:tmAbs val="20"/>
                                      </p:iterate>
                                      <p:childTnLst>
                                        <p:set>
                                          <p:cBhvr>
                                            <p:cTn id="69" dur="1" fill="hold">
                                              <p:stCondLst>
                                                <p:cond delay="0"/>
                                              </p:stCondLst>
                                            </p:cTn>
                                            <p:tgtEl>
                                              <p:spTgt spid="38"/>
                                            </p:tgtEl>
                                            <p:attrNameLst>
                                              <p:attrName>style.visibility</p:attrName>
                                            </p:attrNameLst>
                                          </p:cBhvr>
                                          <p:to>
                                            <p:strVal val="visible"/>
                                          </p:to>
                                        </p:set>
                                      </p:childTnLst>
                                    </p:cTn>
                                  </p:par>
                                </p:childTnLst>
                              </p:cTn>
                            </p:par>
                            <p:par>
                              <p:cTn id="70" fill="hold">
                                <p:stCondLst>
                                  <p:cond delay="4071"/>
                                </p:stCondLst>
                                <p:childTnLst>
                                  <p:par>
                                    <p:cTn id="71" presetID="1" presetClass="entr" presetSubtype="0" fill="hold" grpId="1" nodeType="afterEffect">
                                      <p:stCondLst>
                                        <p:cond delay="0"/>
                                      </p:stCondLst>
                                      <p:iterate type="lt">
                                        <p:tmAbs val="20"/>
                                      </p:iterate>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53" presetClass="exit" presetSubtype="544" fill="hold" grpId="2" nodeType="clickEffect">
                                      <p:stCondLst>
                                        <p:cond delay="0"/>
                                      </p:stCondLst>
                                      <p:childTnLst>
                                        <p:anim calcmode="lin" valueType="num">
                                          <p:cBhvr>
                                            <p:cTn id="80" dur="250"/>
                                            <p:tgtEl>
                                              <p:spTgt spid="14"/>
                                            </p:tgtEl>
                                            <p:attrNameLst>
                                              <p:attrName>ppt_w</p:attrName>
                                            </p:attrNameLst>
                                          </p:cBhvr>
                                          <p:tavLst>
                                            <p:tav tm="0">
                                              <p:val>
                                                <p:strVal val="ppt_w"/>
                                              </p:val>
                                            </p:tav>
                                            <p:tav tm="100000">
                                              <p:val>
                                                <p:fltVal val="0"/>
                                              </p:val>
                                            </p:tav>
                                          </p:tavLst>
                                        </p:anim>
                                        <p:anim calcmode="lin" valueType="num">
                                          <p:cBhvr>
                                            <p:cTn id="81" dur="250"/>
                                            <p:tgtEl>
                                              <p:spTgt spid="14"/>
                                            </p:tgtEl>
                                            <p:attrNameLst>
                                              <p:attrName>ppt_h</p:attrName>
                                            </p:attrNameLst>
                                          </p:cBhvr>
                                          <p:tavLst>
                                            <p:tav tm="0">
                                              <p:val>
                                                <p:strVal val="ppt_h"/>
                                              </p:val>
                                            </p:tav>
                                            <p:tav tm="100000">
                                              <p:val>
                                                <p:fltVal val="0"/>
                                              </p:val>
                                            </p:tav>
                                          </p:tavLst>
                                        </p:anim>
                                        <p:animEffect transition="out" filter="fade">
                                          <p:cBhvr>
                                            <p:cTn id="82" dur="250"/>
                                            <p:tgtEl>
                                              <p:spTgt spid="14"/>
                                            </p:tgtEl>
                                          </p:cBhvr>
                                        </p:animEffect>
                                        <p:anim calcmode="lin" valueType="num">
                                          <p:cBhvr>
                                            <p:cTn id="83" dur="250"/>
                                            <p:tgtEl>
                                              <p:spTgt spid="14"/>
                                            </p:tgtEl>
                                            <p:attrNameLst>
                                              <p:attrName>ppt_x</p:attrName>
                                            </p:attrNameLst>
                                          </p:cBhvr>
                                          <p:tavLst>
                                            <p:tav tm="0">
                                              <p:val>
                                                <p:strVal val="ppt_x"/>
                                              </p:val>
                                            </p:tav>
                                            <p:tav tm="100000">
                                              <p:val>
                                                <p:fltVal val="0.5"/>
                                              </p:val>
                                            </p:tav>
                                          </p:tavLst>
                                        </p:anim>
                                        <p:anim calcmode="lin" valueType="num">
                                          <p:cBhvr>
                                            <p:cTn id="84" dur="250"/>
                                            <p:tgtEl>
                                              <p:spTgt spid="14"/>
                                            </p:tgtEl>
                                            <p:attrNameLst>
                                              <p:attrName>ppt_y</p:attrName>
                                            </p:attrNameLst>
                                          </p:cBhvr>
                                          <p:tavLst>
                                            <p:tav tm="0">
                                              <p:val>
                                                <p:strVal val="ppt_y"/>
                                              </p:val>
                                            </p:tav>
                                            <p:tav tm="100000">
                                              <p:val>
                                                <p:fltVal val="0.5"/>
                                              </p:val>
                                            </p:tav>
                                          </p:tavLst>
                                        </p:anim>
                                        <p:set>
                                          <p:cBhvr>
                                            <p:cTn id="85" dur="1" fill="hold">
                                              <p:stCondLst>
                                                <p:cond delay="249"/>
                                              </p:stCondLst>
                                            </p:cTn>
                                            <p:tgtEl>
                                              <p:spTgt spid="14"/>
                                            </p:tgtEl>
                                            <p:attrNameLst>
                                              <p:attrName>style.visibility</p:attrName>
                                            </p:attrNameLst>
                                          </p:cBhvr>
                                          <p:to>
                                            <p:strVal val="hidden"/>
                                          </p:to>
                                        </p:set>
                                      </p:childTnLst>
                                    </p:cTn>
                                  </p:par>
                                  <p:par>
                                    <p:cTn id="86" presetID="53" presetClass="exit" presetSubtype="544" fill="hold" nodeType="withEffect">
                                      <p:stCondLst>
                                        <p:cond delay="0"/>
                                      </p:stCondLst>
                                      <p:childTnLst>
                                        <p:anim calcmode="lin" valueType="num">
                                          <p:cBhvr>
                                            <p:cTn id="87" dur="250"/>
                                            <p:tgtEl>
                                              <p:spTgt spid="15"/>
                                            </p:tgtEl>
                                            <p:attrNameLst>
                                              <p:attrName>ppt_w</p:attrName>
                                            </p:attrNameLst>
                                          </p:cBhvr>
                                          <p:tavLst>
                                            <p:tav tm="0">
                                              <p:val>
                                                <p:strVal val="ppt_w"/>
                                              </p:val>
                                            </p:tav>
                                            <p:tav tm="100000">
                                              <p:val>
                                                <p:fltVal val="0"/>
                                              </p:val>
                                            </p:tav>
                                          </p:tavLst>
                                        </p:anim>
                                        <p:anim calcmode="lin" valueType="num">
                                          <p:cBhvr>
                                            <p:cTn id="88" dur="250"/>
                                            <p:tgtEl>
                                              <p:spTgt spid="15"/>
                                            </p:tgtEl>
                                            <p:attrNameLst>
                                              <p:attrName>ppt_h</p:attrName>
                                            </p:attrNameLst>
                                          </p:cBhvr>
                                          <p:tavLst>
                                            <p:tav tm="0">
                                              <p:val>
                                                <p:strVal val="ppt_h"/>
                                              </p:val>
                                            </p:tav>
                                            <p:tav tm="100000">
                                              <p:val>
                                                <p:fltVal val="0"/>
                                              </p:val>
                                            </p:tav>
                                          </p:tavLst>
                                        </p:anim>
                                        <p:animEffect transition="out" filter="fade">
                                          <p:cBhvr>
                                            <p:cTn id="89" dur="250"/>
                                            <p:tgtEl>
                                              <p:spTgt spid="15"/>
                                            </p:tgtEl>
                                          </p:cBhvr>
                                        </p:animEffect>
                                        <p:anim calcmode="lin" valueType="num">
                                          <p:cBhvr>
                                            <p:cTn id="90" dur="250"/>
                                            <p:tgtEl>
                                              <p:spTgt spid="15"/>
                                            </p:tgtEl>
                                            <p:attrNameLst>
                                              <p:attrName>ppt_x</p:attrName>
                                            </p:attrNameLst>
                                          </p:cBhvr>
                                          <p:tavLst>
                                            <p:tav tm="0">
                                              <p:val>
                                                <p:strVal val="ppt_x"/>
                                              </p:val>
                                            </p:tav>
                                            <p:tav tm="100000">
                                              <p:val>
                                                <p:fltVal val="0.5"/>
                                              </p:val>
                                            </p:tav>
                                          </p:tavLst>
                                        </p:anim>
                                        <p:anim calcmode="lin" valueType="num">
                                          <p:cBhvr>
                                            <p:cTn id="91" dur="250"/>
                                            <p:tgtEl>
                                              <p:spTgt spid="15"/>
                                            </p:tgtEl>
                                            <p:attrNameLst>
                                              <p:attrName>ppt_y</p:attrName>
                                            </p:attrNameLst>
                                          </p:cBhvr>
                                          <p:tavLst>
                                            <p:tav tm="0">
                                              <p:val>
                                                <p:strVal val="ppt_y"/>
                                              </p:val>
                                            </p:tav>
                                            <p:tav tm="100000">
                                              <p:val>
                                                <p:fltVal val="0.5"/>
                                              </p:val>
                                            </p:tav>
                                          </p:tavLst>
                                        </p:anim>
                                        <p:set>
                                          <p:cBhvr>
                                            <p:cTn id="92" dur="1" fill="hold">
                                              <p:stCondLst>
                                                <p:cond delay="249"/>
                                              </p:stCondLst>
                                            </p:cTn>
                                            <p:tgtEl>
                                              <p:spTgt spid="15"/>
                                            </p:tgtEl>
                                            <p:attrNameLst>
                                              <p:attrName>style.visibility</p:attrName>
                                            </p:attrNameLst>
                                          </p:cBhvr>
                                          <p:to>
                                            <p:strVal val="hidden"/>
                                          </p:to>
                                        </p:set>
                                      </p:childTnLst>
                                    </p:cTn>
                                  </p:par>
                                  <p:par>
                                    <p:cTn id="93" presetID="2" presetClass="exit" presetSubtype="6" fill="hold" nodeType="withEffect">
                                      <p:stCondLst>
                                        <p:cond delay="0"/>
                                      </p:stCondLst>
                                      <p:childTnLst>
                                        <p:anim calcmode="lin" valueType="num">
                                          <p:cBhvr additive="base">
                                            <p:cTn id="94" dur="250"/>
                                            <p:tgtEl>
                                              <p:spTgt spid="15"/>
                                            </p:tgtEl>
                                            <p:attrNameLst>
                                              <p:attrName>ppt_x</p:attrName>
                                            </p:attrNameLst>
                                          </p:cBhvr>
                                          <p:tavLst>
                                            <p:tav tm="0">
                                              <p:val>
                                                <p:strVal val="ppt_x"/>
                                              </p:val>
                                            </p:tav>
                                            <p:tav tm="100000">
                                              <p:val>
                                                <p:strVal val="1+ppt_w/2"/>
                                              </p:val>
                                            </p:tav>
                                          </p:tavLst>
                                        </p:anim>
                                        <p:anim calcmode="lin" valueType="num">
                                          <p:cBhvr additive="base">
                                            <p:cTn id="95" dur="250"/>
                                            <p:tgtEl>
                                              <p:spTgt spid="15"/>
                                            </p:tgtEl>
                                            <p:attrNameLst>
                                              <p:attrName>ppt_y</p:attrName>
                                            </p:attrNameLst>
                                          </p:cBhvr>
                                          <p:tavLst>
                                            <p:tav tm="0">
                                              <p:val>
                                                <p:strVal val="ppt_y"/>
                                              </p:val>
                                            </p:tav>
                                            <p:tav tm="100000">
                                              <p:val>
                                                <p:strVal val="1+ppt_h/2"/>
                                              </p:val>
                                            </p:tav>
                                          </p:tavLst>
                                        </p:anim>
                                        <p:set>
                                          <p:cBhvr>
                                            <p:cTn id="96" dur="1" fill="hold">
                                              <p:stCondLst>
                                                <p:cond delay="249"/>
                                              </p:stCondLst>
                                            </p:cTn>
                                            <p:tgtEl>
                                              <p:spTgt spid="15"/>
                                            </p:tgtEl>
                                            <p:attrNameLst>
                                              <p:attrName>style.visibility</p:attrName>
                                            </p:attrNameLst>
                                          </p:cBhvr>
                                          <p:to>
                                            <p:strVal val="hidden"/>
                                          </p:to>
                                        </p:set>
                                      </p:childTnLst>
                                    </p:cTn>
                                  </p:par>
                                  <p:par>
                                    <p:cTn id="97" presetID="2" presetClass="exit" presetSubtype="6" fill="hold" grpId="1" nodeType="withEffect">
                                      <p:stCondLst>
                                        <p:cond delay="0"/>
                                      </p:stCondLst>
                                      <p:childTnLst>
                                        <p:anim calcmode="lin" valueType="num">
                                          <p:cBhvr additive="base">
                                            <p:cTn id="98" dur="500"/>
                                            <p:tgtEl>
                                              <p:spTgt spid="14"/>
                                            </p:tgtEl>
                                            <p:attrNameLst>
                                              <p:attrName>ppt_x</p:attrName>
                                            </p:attrNameLst>
                                          </p:cBhvr>
                                          <p:tavLst>
                                            <p:tav tm="0">
                                              <p:val>
                                                <p:strVal val="ppt_x"/>
                                              </p:val>
                                            </p:tav>
                                            <p:tav tm="100000">
                                              <p:val>
                                                <p:strVal val="1+ppt_w/2"/>
                                              </p:val>
                                            </p:tav>
                                          </p:tavLst>
                                        </p:anim>
                                        <p:anim calcmode="lin" valueType="num">
                                          <p:cBhvr additive="base">
                                            <p:cTn id="99" dur="500"/>
                                            <p:tgtEl>
                                              <p:spTgt spid="14"/>
                                            </p:tgtEl>
                                            <p:attrNameLst>
                                              <p:attrName>ppt_y</p:attrName>
                                            </p:attrNameLst>
                                          </p:cBhvr>
                                          <p:tavLst>
                                            <p:tav tm="0">
                                              <p:val>
                                                <p:strVal val="ppt_y"/>
                                              </p:val>
                                            </p:tav>
                                            <p:tav tm="100000">
                                              <p:val>
                                                <p:strVal val="1+ppt_h/2"/>
                                              </p:val>
                                            </p:tav>
                                          </p:tavLst>
                                        </p:anim>
                                        <p:set>
                                          <p:cBhvr>
                                            <p:cTn id="100" dur="1" fill="hold">
                                              <p:stCondLst>
                                                <p:cond delay="499"/>
                                              </p:stCondLst>
                                            </p:cTn>
                                            <p:tgtEl>
                                              <p:spTgt spid="14"/>
                                            </p:tgtEl>
                                            <p:attrNameLst>
                                              <p:attrName>style.visibility</p:attrName>
                                            </p:attrNameLst>
                                          </p:cBhvr>
                                          <p:to>
                                            <p:strVal val="hidden"/>
                                          </p:to>
                                        </p:set>
                                      </p:childTnLst>
                                    </p:cTn>
                                  </p:par>
                                  <p:par>
                                    <p:cTn id="101" presetID="1" presetClass="exit" presetSubtype="0" fill="hold" grpId="0" nodeType="withEffect">
                                      <p:stCondLst>
                                        <p:cond delay="0"/>
                                      </p:stCondLst>
                                      <p:iterate type="lt">
                                        <p:tmAbs val="0"/>
                                      </p:iterate>
                                      <p:childTnLst>
                                        <p:set>
                                          <p:cBhvr>
                                            <p:cTn id="102" dur="1" fill="hold">
                                              <p:stCondLst>
                                                <p:cond delay="0"/>
                                              </p:stCondLst>
                                            </p:cTn>
                                            <p:tgtEl>
                                              <p:spTgt spid="46"/>
                                            </p:tgtEl>
                                            <p:attrNameLst>
                                              <p:attrName>style.visibility</p:attrName>
                                            </p:attrNameLst>
                                          </p:cBhvr>
                                          <p:to>
                                            <p:strVal val="hidden"/>
                                          </p:to>
                                        </p:set>
                                      </p:childTnLst>
                                    </p:cTn>
                                  </p:par>
                                  <p:par>
                                    <p:cTn id="103" presetID="53" presetClass="exit" presetSubtype="544" fill="hold" grpId="2" nodeType="withEffect">
                                      <p:stCondLst>
                                        <p:cond delay="0"/>
                                      </p:stCondLst>
                                      <p:childTnLst>
                                        <p:anim calcmode="lin" valueType="num">
                                          <p:cBhvr>
                                            <p:cTn id="104" dur="250"/>
                                            <p:tgtEl>
                                              <p:spTgt spid="12"/>
                                            </p:tgtEl>
                                            <p:attrNameLst>
                                              <p:attrName>ppt_w</p:attrName>
                                            </p:attrNameLst>
                                          </p:cBhvr>
                                          <p:tavLst>
                                            <p:tav tm="0">
                                              <p:val>
                                                <p:strVal val="ppt_w"/>
                                              </p:val>
                                            </p:tav>
                                            <p:tav tm="100000">
                                              <p:val>
                                                <p:fltVal val="0"/>
                                              </p:val>
                                            </p:tav>
                                          </p:tavLst>
                                        </p:anim>
                                        <p:anim calcmode="lin" valueType="num">
                                          <p:cBhvr>
                                            <p:cTn id="105" dur="250"/>
                                            <p:tgtEl>
                                              <p:spTgt spid="12"/>
                                            </p:tgtEl>
                                            <p:attrNameLst>
                                              <p:attrName>ppt_h</p:attrName>
                                            </p:attrNameLst>
                                          </p:cBhvr>
                                          <p:tavLst>
                                            <p:tav tm="0">
                                              <p:val>
                                                <p:strVal val="ppt_h"/>
                                              </p:val>
                                            </p:tav>
                                            <p:tav tm="100000">
                                              <p:val>
                                                <p:fltVal val="0"/>
                                              </p:val>
                                            </p:tav>
                                          </p:tavLst>
                                        </p:anim>
                                        <p:animEffect transition="out" filter="fade">
                                          <p:cBhvr>
                                            <p:cTn id="106" dur="250"/>
                                            <p:tgtEl>
                                              <p:spTgt spid="12"/>
                                            </p:tgtEl>
                                          </p:cBhvr>
                                        </p:animEffect>
                                        <p:anim calcmode="lin" valueType="num">
                                          <p:cBhvr>
                                            <p:cTn id="107" dur="250"/>
                                            <p:tgtEl>
                                              <p:spTgt spid="12"/>
                                            </p:tgtEl>
                                            <p:attrNameLst>
                                              <p:attrName>ppt_x</p:attrName>
                                            </p:attrNameLst>
                                          </p:cBhvr>
                                          <p:tavLst>
                                            <p:tav tm="0">
                                              <p:val>
                                                <p:strVal val="ppt_x"/>
                                              </p:val>
                                            </p:tav>
                                            <p:tav tm="100000">
                                              <p:val>
                                                <p:fltVal val="0.5"/>
                                              </p:val>
                                            </p:tav>
                                          </p:tavLst>
                                        </p:anim>
                                        <p:anim calcmode="lin" valueType="num">
                                          <p:cBhvr>
                                            <p:cTn id="108" dur="250"/>
                                            <p:tgtEl>
                                              <p:spTgt spid="12"/>
                                            </p:tgtEl>
                                            <p:attrNameLst>
                                              <p:attrName>ppt_y</p:attrName>
                                            </p:attrNameLst>
                                          </p:cBhvr>
                                          <p:tavLst>
                                            <p:tav tm="0">
                                              <p:val>
                                                <p:strVal val="ppt_y"/>
                                              </p:val>
                                            </p:tav>
                                            <p:tav tm="100000">
                                              <p:val>
                                                <p:fltVal val="0.5"/>
                                              </p:val>
                                            </p:tav>
                                          </p:tavLst>
                                        </p:anim>
                                        <p:set>
                                          <p:cBhvr>
                                            <p:cTn id="109" dur="1" fill="hold">
                                              <p:stCondLst>
                                                <p:cond delay="249"/>
                                              </p:stCondLst>
                                            </p:cTn>
                                            <p:tgtEl>
                                              <p:spTgt spid="12"/>
                                            </p:tgtEl>
                                            <p:attrNameLst>
                                              <p:attrName>style.visibility</p:attrName>
                                            </p:attrNameLst>
                                          </p:cBhvr>
                                          <p:to>
                                            <p:strVal val="hidden"/>
                                          </p:to>
                                        </p:set>
                                      </p:childTnLst>
                                    </p:cTn>
                                  </p:par>
                                  <p:par>
                                    <p:cTn id="110" presetID="2" presetClass="exit" presetSubtype="6" fill="hold" grpId="1" nodeType="withEffect">
                                      <p:stCondLst>
                                        <p:cond delay="0"/>
                                      </p:stCondLst>
                                      <p:childTnLst>
                                        <p:anim calcmode="lin" valueType="num">
                                          <p:cBhvr additive="base">
                                            <p:cTn id="111" dur="500"/>
                                            <p:tgtEl>
                                              <p:spTgt spid="12"/>
                                            </p:tgtEl>
                                            <p:attrNameLst>
                                              <p:attrName>ppt_x</p:attrName>
                                            </p:attrNameLst>
                                          </p:cBhvr>
                                          <p:tavLst>
                                            <p:tav tm="0">
                                              <p:val>
                                                <p:strVal val="ppt_x"/>
                                              </p:val>
                                            </p:tav>
                                            <p:tav tm="100000">
                                              <p:val>
                                                <p:strVal val="1+ppt_w/2"/>
                                              </p:val>
                                            </p:tav>
                                          </p:tavLst>
                                        </p:anim>
                                        <p:anim calcmode="lin" valueType="num">
                                          <p:cBhvr additive="base">
                                            <p:cTn id="112" dur="500"/>
                                            <p:tgtEl>
                                              <p:spTgt spid="12"/>
                                            </p:tgtEl>
                                            <p:attrNameLst>
                                              <p:attrName>ppt_y</p:attrName>
                                            </p:attrNameLst>
                                          </p:cBhvr>
                                          <p:tavLst>
                                            <p:tav tm="0">
                                              <p:val>
                                                <p:strVal val="ppt_y"/>
                                              </p:val>
                                            </p:tav>
                                            <p:tav tm="100000">
                                              <p:val>
                                                <p:strVal val="1+ppt_h/2"/>
                                              </p:val>
                                            </p:tav>
                                          </p:tavLst>
                                        </p:anim>
                                        <p:set>
                                          <p:cBhvr>
                                            <p:cTn id="113" dur="1" fill="hold">
                                              <p:stCondLst>
                                                <p:cond delay="499"/>
                                              </p:stCondLst>
                                            </p:cTn>
                                            <p:tgtEl>
                                              <p:spTgt spid="12"/>
                                            </p:tgtEl>
                                            <p:attrNameLst>
                                              <p:attrName>style.visibility</p:attrName>
                                            </p:attrNameLst>
                                          </p:cBhvr>
                                          <p:to>
                                            <p:strVal val="hidden"/>
                                          </p:to>
                                        </p:set>
                                      </p:childTnLst>
                                    </p:cTn>
                                  </p:par>
                                  <p:par>
                                    <p:cTn id="114" presetID="53" presetClass="exit" presetSubtype="544" fill="hold" grpId="2" nodeType="withEffect">
                                      <p:stCondLst>
                                        <p:cond delay="0"/>
                                      </p:stCondLst>
                                      <p:childTnLst>
                                        <p:anim calcmode="lin" valueType="num">
                                          <p:cBhvr>
                                            <p:cTn id="115" dur="250"/>
                                            <p:tgtEl>
                                              <p:spTgt spid="13"/>
                                            </p:tgtEl>
                                            <p:attrNameLst>
                                              <p:attrName>ppt_w</p:attrName>
                                            </p:attrNameLst>
                                          </p:cBhvr>
                                          <p:tavLst>
                                            <p:tav tm="0">
                                              <p:val>
                                                <p:strVal val="ppt_w"/>
                                              </p:val>
                                            </p:tav>
                                            <p:tav tm="100000">
                                              <p:val>
                                                <p:fltVal val="0"/>
                                              </p:val>
                                            </p:tav>
                                          </p:tavLst>
                                        </p:anim>
                                        <p:anim calcmode="lin" valueType="num">
                                          <p:cBhvr>
                                            <p:cTn id="116" dur="250"/>
                                            <p:tgtEl>
                                              <p:spTgt spid="13"/>
                                            </p:tgtEl>
                                            <p:attrNameLst>
                                              <p:attrName>ppt_h</p:attrName>
                                            </p:attrNameLst>
                                          </p:cBhvr>
                                          <p:tavLst>
                                            <p:tav tm="0">
                                              <p:val>
                                                <p:strVal val="ppt_h"/>
                                              </p:val>
                                            </p:tav>
                                            <p:tav tm="100000">
                                              <p:val>
                                                <p:fltVal val="0"/>
                                              </p:val>
                                            </p:tav>
                                          </p:tavLst>
                                        </p:anim>
                                        <p:animEffect transition="out" filter="fade">
                                          <p:cBhvr>
                                            <p:cTn id="117" dur="250"/>
                                            <p:tgtEl>
                                              <p:spTgt spid="13"/>
                                            </p:tgtEl>
                                          </p:cBhvr>
                                        </p:animEffect>
                                        <p:anim calcmode="lin" valueType="num">
                                          <p:cBhvr>
                                            <p:cTn id="118" dur="250"/>
                                            <p:tgtEl>
                                              <p:spTgt spid="13"/>
                                            </p:tgtEl>
                                            <p:attrNameLst>
                                              <p:attrName>ppt_x</p:attrName>
                                            </p:attrNameLst>
                                          </p:cBhvr>
                                          <p:tavLst>
                                            <p:tav tm="0">
                                              <p:val>
                                                <p:strVal val="ppt_x"/>
                                              </p:val>
                                            </p:tav>
                                            <p:tav tm="100000">
                                              <p:val>
                                                <p:fltVal val="0.5"/>
                                              </p:val>
                                            </p:tav>
                                          </p:tavLst>
                                        </p:anim>
                                        <p:anim calcmode="lin" valueType="num">
                                          <p:cBhvr>
                                            <p:cTn id="119" dur="250"/>
                                            <p:tgtEl>
                                              <p:spTgt spid="13"/>
                                            </p:tgtEl>
                                            <p:attrNameLst>
                                              <p:attrName>ppt_y</p:attrName>
                                            </p:attrNameLst>
                                          </p:cBhvr>
                                          <p:tavLst>
                                            <p:tav tm="0">
                                              <p:val>
                                                <p:strVal val="ppt_y"/>
                                              </p:val>
                                            </p:tav>
                                            <p:tav tm="100000">
                                              <p:val>
                                                <p:fltVal val="0.5"/>
                                              </p:val>
                                            </p:tav>
                                          </p:tavLst>
                                        </p:anim>
                                        <p:set>
                                          <p:cBhvr>
                                            <p:cTn id="120" dur="1" fill="hold">
                                              <p:stCondLst>
                                                <p:cond delay="249"/>
                                              </p:stCondLst>
                                            </p:cTn>
                                            <p:tgtEl>
                                              <p:spTgt spid="13"/>
                                            </p:tgtEl>
                                            <p:attrNameLst>
                                              <p:attrName>style.visibility</p:attrName>
                                            </p:attrNameLst>
                                          </p:cBhvr>
                                          <p:to>
                                            <p:strVal val="hidden"/>
                                          </p:to>
                                        </p:set>
                                      </p:childTnLst>
                                    </p:cTn>
                                  </p:par>
                                  <p:par>
                                    <p:cTn id="121" presetID="2" presetClass="exit" presetSubtype="6" fill="hold" grpId="1" nodeType="withEffect">
                                      <p:stCondLst>
                                        <p:cond delay="0"/>
                                      </p:stCondLst>
                                      <p:childTnLst>
                                        <p:anim calcmode="lin" valueType="num">
                                          <p:cBhvr additive="base">
                                            <p:cTn id="122" dur="500"/>
                                            <p:tgtEl>
                                              <p:spTgt spid="13"/>
                                            </p:tgtEl>
                                            <p:attrNameLst>
                                              <p:attrName>ppt_x</p:attrName>
                                            </p:attrNameLst>
                                          </p:cBhvr>
                                          <p:tavLst>
                                            <p:tav tm="0">
                                              <p:val>
                                                <p:strVal val="ppt_x"/>
                                              </p:val>
                                            </p:tav>
                                            <p:tav tm="100000">
                                              <p:val>
                                                <p:strVal val="1+ppt_w/2"/>
                                              </p:val>
                                            </p:tav>
                                          </p:tavLst>
                                        </p:anim>
                                        <p:anim calcmode="lin" valueType="num">
                                          <p:cBhvr additive="base">
                                            <p:cTn id="123" dur="500"/>
                                            <p:tgtEl>
                                              <p:spTgt spid="13"/>
                                            </p:tgtEl>
                                            <p:attrNameLst>
                                              <p:attrName>ppt_y</p:attrName>
                                            </p:attrNameLst>
                                          </p:cBhvr>
                                          <p:tavLst>
                                            <p:tav tm="0">
                                              <p:val>
                                                <p:strVal val="ppt_y"/>
                                              </p:val>
                                            </p:tav>
                                            <p:tav tm="100000">
                                              <p:val>
                                                <p:strVal val="1+ppt_h/2"/>
                                              </p:val>
                                            </p:tav>
                                          </p:tavLst>
                                        </p:anim>
                                        <p:set>
                                          <p:cBhvr>
                                            <p:cTn id="124" dur="1" fill="hold">
                                              <p:stCondLst>
                                                <p:cond delay="499"/>
                                              </p:stCondLst>
                                            </p:cTn>
                                            <p:tgtEl>
                                              <p:spTgt spid="13"/>
                                            </p:tgtEl>
                                            <p:attrNameLst>
                                              <p:attrName>style.visibility</p:attrName>
                                            </p:attrNameLst>
                                          </p:cBhvr>
                                          <p:to>
                                            <p:strVal val="hidden"/>
                                          </p:to>
                                        </p:set>
                                      </p:childTnLst>
                                    </p:cTn>
                                  </p:par>
                                  <p:par>
                                    <p:cTn id="125" presetID="53" presetClass="exit" presetSubtype="544" fill="hold" nodeType="withEffect">
                                      <p:stCondLst>
                                        <p:cond delay="0"/>
                                      </p:stCondLst>
                                      <p:childTnLst>
                                        <p:anim calcmode="lin" valueType="num">
                                          <p:cBhvr>
                                            <p:cTn id="126" dur="250"/>
                                            <p:tgtEl>
                                              <p:spTgt spid="29"/>
                                            </p:tgtEl>
                                            <p:attrNameLst>
                                              <p:attrName>ppt_w</p:attrName>
                                            </p:attrNameLst>
                                          </p:cBhvr>
                                          <p:tavLst>
                                            <p:tav tm="0">
                                              <p:val>
                                                <p:strVal val="ppt_w"/>
                                              </p:val>
                                            </p:tav>
                                            <p:tav tm="100000">
                                              <p:val>
                                                <p:fltVal val="0"/>
                                              </p:val>
                                            </p:tav>
                                          </p:tavLst>
                                        </p:anim>
                                        <p:anim calcmode="lin" valueType="num">
                                          <p:cBhvr>
                                            <p:cTn id="127" dur="250"/>
                                            <p:tgtEl>
                                              <p:spTgt spid="29"/>
                                            </p:tgtEl>
                                            <p:attrNameLst>
                                              <p:attrName>ppt_h</p:attrName>
                                            </p:attrNameLst>
                                          </p:cBhvr>
                                          <p:tavLst>
                                            <p:tav tm="0">
                                              <p:val>
                                                <p:strVal val="ppt_h"/>
                                              </p:val>
                                            </p:tav>
                                            <p:tav tm="100000">
                                              <p:val>
                                                <p:fltVal val="0"/>
                                              </p:val>
                                            </p:tav>
                                          </p:tavLst>
                                        </p:anim>
                                        <p:animEffect transition="out" filter="fade">
                                          <p:cBhvr>
                                            <p:cTn id="128" dur="250"/>
                                            <p:tgtEl>
                                              <p:spTgt spid="29"/>
                                            </p:tgtEl>
                                          </p:cBhvr>
                                        </p:animEffect>
                                        <p:anim calcmode="lin" valueType="num">
                                          <p:cBhvr>
                                            <p:cTn id="129" dur="250"/>
                                            <p:tgtEl>
                                              <p:spTgt spid="29"/>
                                            </p:tgtEl>
                                            <p:attrNameLst>
                                              <p:attrName>ppt_x</p:attrName>
                                            </p:attrNameLst>
                                          </p:cBhvr>
                                          <p:tavLst>
                                            <p:tav tm="0">
                                              <p:val>
                                                <p:strVal val="ppt_x"/>
                                              </p:val>
                                            </p:tav>
                                            <p:tav tm="100000">
                                              <p:val>
                                                <p:fltVal val="0.5"/>
                                              </p:val>
                                            </p:tav>
                                          </p:tavLst>
                                        </p:anim>
                                        <p:anim calcmode="lin" valueType="num">
                                          <p:cBhvr>
                                            <p:cTn id="130" dur="250"/>
                                            <p:tgtEl>
                                              <p:spTgt spid="29"/>
                                            </p:tgtEl>
                                            <p:attrNameLst>
                                              <p:attrName>ppt_y</p:attrName>
                                            </p:attrNameLst>
                                          </p:cBhvr>
                                          <p:tavLst>
                                            <p:tav tm="0">
                                              <p:val>
                                                <p:strVal val="ppt_y"/>
                                              </p:val>
                                            </p:tav>
                                            <p:tav tm="100000">
                                              <p:val>
                                                <p:fltVal val="0.5"/>
                                              </p:val>
                                            </p:tav>
                                          </p:tavLst>
                                        </p:anim>
                                        <p:set>
                                          <p:cBhvr>
                                            <p:cTn id="131" dur="1" fill="hold">
                                              <p:stCondLst>
                                                <p:cond delay="249"/>
                                              </p:stCondLst>
                                            </p:cTn>
                                            <p:tgtEl>
                                              <p:spTgt spid="29"/>
                                            </p:tgtEl>
                                            <p:attrNameLst>
                                              <p:attrName>style.visibility</p:attrName>
                                            </p:attrNameLst>
                                          </p:cBhvr>
                                          <p:to>
                                            <p:strVal val="hidden"/>
                                          </p:to>
                                        </p:set>
                                      </p:childTnLst>
                                    </p:cTn>
                                  </p:par>
                                  <p:par>
                                    <p:cTn id="132" presetID="2" presetClass="exit" presetSubtype="6" fill="hold" nodeType="withEffect">
                                      <p:stCondLst>
                                        <p:cond delay="0"/>
                                      </p:stCondLst>
                                      <p:childTnLst>
                                        <p:anim calcmode="lin" valueType="num">
                                          <p:cBhvr additive="base">
                                            <p:cTn id="133" dur="250"/>
                                            <p:tgtEl>
                                              <p:spTgt spid="29"/>
                                            </p:tgtEl>
                                            <p:attrNameLst>
                                              <p:attrName>ppt_x</p:attrName>
                                            </p:attrNameLst>
                                          </p:cBhvr>
                                          <p:tavLst>
                                            <p:tav tm="0">
                                              <p:val>
                                                <p:strVal val="ppt_x"/>
                                              </p:val>
                                            </p:tav>
                                            <p:tav tm="100000">
                                              <p:val>
                                                <p:strVal val="1+ppt_w/2"/>
                                              </p:val>
                                            </p:tav>
                                          </p:tavLst>
                                        </p:anim>
                                        <p:anim calcmode="lin" valueType="num">
                                          <p:cBhvr additive="base">
                                            <p:cTn id="134" dur="250"/>
                                            <p:tgtEl>
                                              <p:spTgt spid="29"/>
                                            </p:tgtEl>
                                            <p:attrNameLst>
                                              <p:attrName>ppt_y</p:attrName>
                                            </p:attrNameLst>
                                          </p:cBhvr>
                                          <p:tavLst>
                                            <p:tav tm="0">
                                              <p:val>
                                                <p:strVal val="ppt_y"/>
                                              </p:val>
                                            </p:tav>
                                            <p:tav tm="100000">
                                              <p:val>
                                                <p:strVal val="1+ppt_h/2"/>
                                              </p:val>
                                            </p:tav>
                                          </p:tavLst>
                                        </p:anim>
                                        <p:set>
                                          <p:cBhvr>
                                            <p:cTn id="135" dur="1" fill="hold">
                                              <p:stCondLst>
                                                <p:cond delay="249"/>
                                              </p:stCondLst>
                                            </p:cTn>
                                            <p:tgtEl>
                                              <p:spTgt spid="29"/>
                                            </p:tgtEl>
                                            <p:attrNameLst>
                                              <p:attrName>style.visibility</p:attrName>
                                            </p:attrNameLst>
                                          </p:cBhvr>
                                          <p:to>
                                            <p:strVal val="hidden"/>
                                          </p:to>
                                        </p:set>
                                      </p:childTnLst>
                                    </p:cTn>
                                  </p:par>
                                  <p:par>
                                    <p:cTn id="136" presetID="1" presetClass="exit" presetSubtype="0" fill="hold" grpId="0" nodeType="withEffect">
                                      <p:stCondLst>
                                        <p:cond delay="0"/>
                                      </p:stCondLst>
                                      <p:iterate type="lt">
                                        <p:tmAbs val="0"/>
                                      </p:iterate>
                                      <p:childTnLst>
                                        <p:set>
                                          <p:cBhvr>
                                            <p:cTn id="137" dur="1" fill="hold">
                                              <p:stCondLst>
                                                <p:cond delay="0"/>
                                              </p:stCondLst>
                                            </p:cTn>
                                            <p:tgtEl>
                                              <p:spTgt spid="33"/>
                                            </p:tgtEl>
                                            <p:attrNameLst>
                                              <p:attrName>style.visibility</p:attrName>
                                            </p:attrNameLst>
                                          </p:cBhvr>
                                          <p:to>
                                            <p:strVal val="hidden"/>
                                          </p:to>
                                        </p:set>
                                      </p:childTnLst>
                                    </p:cTn>
                                  </p:par>
                                  <p:par>
                                    <p:cTn id="138" presetID="1" presetClass="exit" presetSubtype="0" fill="hold" grpId="0" nodeType="withEffect">
                                      <p:stCondLst>
                                        <p:cond delay="0"/>
                                      </p:stCondLst>
                                      <p:iterate type="lt">
                                        <p:tmAbs val="0"/>
                                      </p:iterate>
                                      <p:childTnLst>
                                        <p:set>
                                          <p:cBhvr>
                                            <p:cTn id="139" dur="1" fill="hold">
                                              <p:stCondLst>
                                                <p:cond delay="0"/>
                                              </p:stCondLst>
                                            </p:cTn>
                                            <p:tgtEl>
                                              <p:spTgt spid="38"/>
                                            </p:tgtEl>
                                            <p:attrNameLst>
                                              <p:attrName>style.visibility</p:attrName>
                                            </p:attrNameLst>
                                          </p:cBhvr>
                                          <p:to>
                                            <p:strVal val="hidden"/>
                                          </p:to>
                                        </p:set>
                                      </p:childTnLst>
                                    </p:cTn>
                                  </p:par>
                                  <p:par>
                                    <p:cTn id="140" presetID="53" presetClass="exit" presetSubtype="544" fill="hold" nodeType="withEffect">
                                      <p:stCondLst>
                                        <p:cond delay="0"/>
                                      </p:stCondLst>
                                      <p:childTnLst>
                                        <p:anim calcmode="lin" valueType="num">
                                          <p:cBhvr>
                                            <p:cTn id="141" dur="250"/>
                                            <p:tgtEl>
                                              <p:spTgt spid="41"/>
                                            </p:tgtEl>
                                            <p:attrNameLst>
                                              <p:attrName>ppt_w</p:attrName>
                                            </p:attrNameLst>
                                          </p:cBhvr>
                                          <p:tavLst>
                                            <p:tav tm="0">
                                              <p:val>
                                                <p:strVal val="ppt_w"/>
                                              </p:val>
                                            </p:tav>
                                            <p:tav tm="100000">
                                              <p:val>
                                                <p:fltVal val="0"/>
                                              </p:val>
                                            </p:tav>
                                          </p:tavLst>
                                        </p:anim>
                                        <p:anim calcmode="lin" valueType="num">
                                          <p:cBhvr>
                                            <p:cTn id="142" dur="250"/>
                                            <p:tgtEl>
                                              <p:spTgt spid="41"/>
                                            </p:tgtEl>
                                            <p:attrNameLst>
                                              <p:attrName>ppt_h</p:attrName>
                                            </p:attrNameLst>
                                          </p:cBhvr>
                                          <p:tavLst>
                                            <p:tav tm="0">
                                              <p:val>
                                                <p:strVal val="ppt_h"/>
                                              </p:val>
                                            </p:tav>
                                            <p:tav tm="100000">
                                              <p:val>
                                                <p:fltVal val="0"/>
                                              </p:val>
                                            </p:tav>
                                          </p:tavLst>
                                        </p:anim>
                                        <p:animEffect transition="out" filter="fade">
                                          <p:cBhvr>
                                            <p:cTn id="143" dur="250"/>
                                            <p:tgtEl>
                                              <p:spTgt spid="41"/>
                                            </p:tgtEl>
                                          </p:cBhvr>
                                        </p:animEffect>
                                        <p:anim calcmode="lin" valueType="num">
                                          <p:cBhvr>
                                            <p:cTn id="144" dur="250"/>
                                            <p:tgtEl>
                                              <p:spTgt spid="41"/>
                                            </p:tgtEl>
                                            <p:attrNameLst>
                                              <p:attrName>ppt_x</p:attrName>
                                            </p:attrNameLst>
                                          </p:cBhvr>
                                          <p:tavLst>
                                            <p:tav tm="0">
                                              <p:val>
                                                <p:strVal val="ppt_x"/>
                                              </p:val>
                                            </p:tav>
                                            <p:tav tm="100000">
                                              <p:val>
                                                <p:fltVal val="0.5"/>
                                              </p:val>
                                            </p:tav>
                                          </p:tavLst>
                                        </p:anim>
                                        <p:anim calcmode="lin" valueType="num">
                                          <p:cBhvr>
                                            <p:cTn id="145" dur="250"/>
                                            <p:tgtEl>
                                              <p:spTgt spid="41"/>
                                            </p:tgtEl>
                                            <p:attrNameLst>
                                              <p:attrName>ppt_y</p:attrName>
                                            </p:attrNameLst>
                                          </p:cBhvr>
                                          <p:tavLst>
                                            <p:tav tm="0">
                                              <p:val>
                                                <p:strVal val="ppt_y"/>
                                              </p:val>
                                            </p:tav>
                                            <p:tav tm="100000">
                                              <p:val>
                                                <p:fltVal val="0.5"/>
                                              </p:val>
                                            </p:tav>
                                          </p:tavLst>
                                        </p:anim>
                                        <p:set>
                                          <p:cBhvr>
                                            <p:cTn id="146" dur="1" fill="hold">
                                              <p:stCondLst>
                                                <p:cond delay="249"/>
                                              </p:stCondLst>
                                            </p:cTn>
                                            <p:tgtEl>
                                              <p:spTgt spid="41"/>
                                            </p:tgtEl>
                                            <p:attrNameLst>
                                              <p:attrName>style.visibility</p:attrName>
                                            </p:attrNameLst>
                                          </p:cBhvr>
                                          <p:to>
                                            <p:strVal val="hidden"/>
                                          </p:to>
                                        </p:set>
                                      </p:childTnLst>
                                    </p:cTn>
                                  </p:par>
                                  <p:par>
                                    <p:cTn id="147" presetID="2" presetClass="exit" presetSubtype="6" fill="hold" nodeType="withEffect">
                                      <p:stCondLst>
                                        <p:cond delay="0"/>
                                      </p:stCondLst>
                                      <p:childTnLst>
                                        <p:anim calcmode="lin" valueType="num">
                                          <p:cBhvr additive="base">
                                            <p:cTn id="148" dur="250"/>
                                            <p:tgtEl>
                                              <p:spTgt spid="41"/>
                                            </p:tgtEl>
                                            <p:attrNameLst>
                                              <p:attrName>ppt_x</p:attrName>
                                            </p:attrNameLst>
                                          </p:cBhvr>
                                          <p:tavLst>
                                            <p:tav tm="0">
                                              <p:val>
                                                <p:strVal val="ppt_x"/>
                                              </p:val>
                                            </p:tav>
                                            <p:tav tm="100000">
                                              <p:val>
                                                <p:strVal val="1+ppt_w/2"/>
                                              </p:val>
                                            </p:tav>
                                          </p:tavLst>
                                        </p:anim>
                                        <p:anim calcmode="lin" valueType="num">
                                          <p:cBhvr additive="base">
                                            <p:cTn id="149" dur="250"/>
                                            <p:tgtEl>
                                              <p:spTgt spid="41"/>
                                            </p:tgtEl>
                                            <p:attrNameLst>
                                              <p:attrName>ppt_y</p:attrName>
                                            </p:attrNameLst>
                                          </p:cBhvr>
                                          <p:tavLst>
                                            <p:tav tm="0">
                                              <p:val>
                                                <p:strVal val="ppt_y"/>
                                              </p:val>
                                            </p:tav>
                                            <p:tav tm="100000">
                                              <p:val>
                                                <p:strVal val="1+ppt_h/2"/>
                                              </p:val>
                                            </p:tav>
                                          </p:tavLst>
                                        </p:anim>
                                        <p:set>
                                          <p:cBhvr>
                                            <p:cTn id="150" dur="1" fill="hold">
                                              <p:stCondLst>
                                                <p:cond delay="249"/>
                                              </p:stCondLst>
                                            </p:cTn>
                                            <p:tgtEl>
                                              <p:spTgt spid="41"/>
                                            </p:tgtEl>
                                            <p:attrNameLst>
                                              <p:attrName>style.visibility</p:attrName>
                                            </p:attrNameLst>
                                          </p:cBhvr>
                                          <p:to>
                                            <p:strVal val="hidden"/>
                                          </p:to>
                                        </p:set>
                                      </p:childTnLst>
                                    </p:cTn>
                                  </p:par>
                                  <p:par>
                                    <p:cTn id="151" presetID="1" presetClass="exit" presetSubtype="0" fill="hold" grpId="0" nodeType="withEffect">
                                      <p:stCondLst>
                                        <p:cond delay="0"/>
                                      </p:stCondLst>
                                      <p:iterate type="lt">
                                        <p:tmAbs val="0"/>
                                      </p:iterate>
                                      <p:childTnLst>
                                        <p:set>
                                          <p:cBhvr>
                                            <p:cTn id="152" dur="1" fill="hold">
                                              <p:stCondLst>
                                                <p:cond delay="0"/>
                                              </p:stCondLst>
                                            </p:cTn>
                                            <p:tgtEl>
                                              <p:spTgt spid="52"/>
                                            </p:tgtEl>
                                            <p:attrNameLst>
                                              <p:attrName>style.visibility</p:attrName>
                                            </p:attrNameLst>
                                          </p:cBhvr>
                                          <p:to>
                                            <p:strVal val="hidden"/>
                                          </p:to>
                                        </p:set>
                                      </p:childTnLst>
                                    </p:cTn>
                                  </p:par>
                                  <p:par>
                                    <p:cTn id="153" presetID="1" presetClass="exit" presetSubtype="0" fill="hold" grpId="0" nodeType="withEffect">
                                      <p:stCondLst>
                                        <p:cond delay="0"/>
                                      </p:stCondLst>
                                      <p:iterate type="lt">
                                        <p:tmAbs val="0"/>
                                      </p:iterate>
                                      <p:childTnLst>
                                        <p:set>
                                          <p:cBhvr>
                                            <p:cTn id="154" dur="1" fill="hold">
                                              <p:stCondLst>
                                                <p:cond delay="0"/>
                                              </p:stCondLst>
                                            </p:cTn>
                                            <p:tgtEl>
                                              <p:spTgt spid="55"/>
                                            </p:tgtEl>
                                            <p:attrNameLst>
                                              <p:attrName>style.visibility</p:attrName>
                                            </p:attrNameLst>
                                          </p:cBhvr>
                                          <p:to>
                                            <p:strVal val="hidden"/>
                                          </p:to>
                                        </p:set>
                                      </p:childTnLst>
                                    </p:cTn>
                                  </p:par>
                                  <p:par>
                                    <p:cTn id="155" presetID="1" presetClass="exit" presetSubtype="0" fill="hold" grpId="0" nodeType="withEffect">
                                      <p:stCondLst>
                                        <p:cond delay="0"/>
                                      </p:stCondLst>
                                      <p:iterate type="lt">
                                        <p:tmAbs val="0"/>
                                      </p:iterate>
                                      <p:childTnLst>
                                        <p:set>
                                          <p:cBhvr>
                                            <p:cTn id="156" dur="1" fill="hold">
                                              <p:stCondLst>
                                                <p:cond delay="0"/>
                                              </p:stCondLst>
                                            </p:cTn>
                                            <p:tgtEl>
                                              <p:spTgt spid="59"/>
                                            </p:tgtEl>
                                            <p:attrNameLst>
                                              <p:attrName>style.visibility</p:attrName>
                                            </p:attrNameLst>
                                          </p:cBhvr>
                                          <p:to>
                                            <p:strVal val="hidden"/>
                                          </p:to>
                                        </p:set>
                                      </p:childTnLst>
                                    </p:cTn>
                                  </p:par>
                                  <p:par>
                                    <p:cTn id="157" presetID="1" presetClass="exit" presetSubtype="0" fill="hold" grpId="0" nodeType="withEffect">
                                      <p:stCondLst>
                                        <p:cond delay="0"/>
                                      </p:stCondLst>
                                      <p:iterate type="lt">
                                        <p:tmAbs val="0"/>
                                      </p:iterate>
                                      <p:childTnLst>
                                        <p:set>
                                          <p:cBhvr>
                                            <p:cTn id="158" dur="1" fill="hold">
                                              <p:stCondLst>
                                                <p:cond delay="0"/>
                                              </p:stCondLst>
                                            </p:cTn>
                                            <p:tgtEl>
                                              <p:spTgt spid="34"/>
                                            </p:tgtEl>
                                            <p:attrNameLst>
                                              <p:attrName>style.visibility</p:attrName>
                                            </p:attrNameLst>
                                          </p:cBhvr>
                                          <p:to>
                                            <p:strVal val="hidden"/>
                                          </p:to>
                                        </p:set>
                                      </p:childTnLst>
                                    </p:cTn>
                                  </p:par>
                                  <p:par>
                                    <p:cTn id="159" presetID="1" presetClass="exit" presetSubtype="0" fill="hold" grpId="0" nodeType="withEffect">
                                      <p:stCondLst>
                                        <p:cond delay="0"/>
                                      </p:stCondLst>
                                      <p:iterate type="lt">
                                        <p:tmAbs val="0"/>
                                      </p:iterate>
                                      <p:childTnLst>
                                        <p:set>
                                          <p:cBhvr>
                                            <p:cTn id="160" dur="1" fill="hold">
                                              <p:stCondLst>
                                                <p:cond delay="0"/>
                                              </p:stCondLst>
                                            </p:cTn>
                                            <p:tgtEl>
                                              <p:spTgt spid="35"/>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6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6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8"/>
                                            </p:tgtEl>
                                            <p:attrNameLst>
                                              <p:attrName>style.visibility</p:attrName>
                                            </p:attrNameLst>
                                          </p:cBhvr>
                                          <p:to>
                                            <p:strVal val="hidden"/>
                                          </p:to>
                                        </p:set>
                                      </p:childTnLst>
                                    </p:cTn>
                                  </p:par>
                                  <p:par>
                                    <p:cTn id="167" presetID="1" presetClass="exit" presetSubtype="0" fill="hold" grpId="2" nodeType="withEffect">
                                      <p:stCondLst>
                                        <p:cond delay="0"/>
                                      </p:stCondLst>
                                      <p:iterate type="lt">
                                        <p:tmAbs val="0"/>
                                      </p:iterate>
                                      <p:childTnLst>
                                        <p:set>
                                          <p:cBhvr>
                                            <p:cTn id="168" dur="1" fill="hold">
                                              <p:stCondLst>
                                                <p:cond delay="0"/>
                                              </p:stCondLst>
                                            </p:cTn>
                                            <p:tgtEl>
                                              <p:spTgt spid="5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6"/>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53"/>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22"/>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57"/>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46" grpId="0"/>
          <p:bldP spid="46" grpId="1"/>
          <p:bldP spid="13" grpId="0" animBg="1"/>
          <p:bldP spid="13" grpId="1" animBg="1"/>
          <p:bldP spid="13" grpId="2" animBg="1"/>
          <p:bldP spid="12" grpId="0" animBg="1"/>
          <p:bldP spid="12" grpId="1" animBg="1"/>
          <p:bldP spid="12" grpId="2" animBg="1"/>
          <p:bldP spid="33" grpId="0"/>
          <p:bldP spid="33" grpId="1"/>
          <p:bldP spid="38" grpId="0"/>
          <p:bldP spid="38" grpId="1"/>
          <p:bldP spid="52" grpId="0"/>
          <p:bldP spid="52" grpId="1"/>
          <p:bldP spid="52" grpId="2"/>
          <p:bldP spid="55" grpId="0"/>
          <p:bldP spid="55" grpId="1"/>
          <p:bldP spid="58" grpId="0" animBg="1"/>
          <p:bldP spid="58" grpId="1" animBg="1"/>
          <p:bldP spid="59" grpId="0"/>
          <p:bldP spid="59" grpId="1"/>
          <p:bldP spid="60" grpId="0" animBg="1"/>
          <p:bldP spid="60" grpId="1" animBg="1"/>
          <p:bldP spid="61" grpId="0" animBg="1"/>
          <p:bldP spid="61" grpId="1" animBg="1"/>
          <p:bldP spid="34" grpId="0"/>
          <p:bldP spid="34" grpId="1"/>
          <p:bldP spid="35" grpId="0"/>
          <p:bldP spid="35"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50" fill="hold"/>
                                            <p:tgtEl>
                                              <p:spTgt spid="14"/>
                                            </p:tgtEl>
                                            <p:attrNameLst>
                                              <p:attrName>ppt_x</p:attrName>
                                            </p:attrNameLst>
                                          </p:cBhvr>
                                          <p:tavLst>
                                            <p:tav tm="0">
                                              <p:val>
                                                <p:strVal val="1+#ppt_w/2"/>
                                              </p:val>
                                            </p:tav>
                                            <p:tav tm="100000">
                                              <p:val>
                                                <p:strVal val="#ppt_x"/>
                                              </p:val>
                                            </p:tav>
                                          </p:tavLst>
                                        </p:anim>
                                        <p:anim calcmode="lin" valueType="num">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350" fill="hold"/>
                                            <p:tgtEl>
                                              <p:spTgt spid="15"/>
                                            </p:tgtEl>
                                            <p:attrNameLst>
                                              <p:attrName>ppt_x</p:attrName>
                                            </p:attrNameLst>
                                          </p:cBhvr>
                                          <p:tavLst>
                                            <p:tav tm="0">
                                              <p:val>
                                                <p:strVal val="1+#ppt_w/2"/>
                                              </p:val>
                                            </p:tav>
                                            <p:tav tm="100000">
                                              <p:val>
                                                <p:strVal val="#ppt_x"/>
                                              </p:val>
                                            </p:tav>
                                          </p:tavLst>
                                        </p:anim>
                                        <p:anim calcmode="lin" valueType="num">
                                          <p:cBhvr additive="base">
                                            <p:cTn id="12" dur="35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20"/>
                                      </p:iterate>
                                      <p:childTnLst>
                                        <p:set>
                                          <p:cBhvr>
                                            <p:cTn id="15" dur="1" fill="hold">
                                              <p:stCondLst>
                                                <p:cond delay="0"/>
                                              </p:stCondLst>
                                            </p:cTn>
                                            <p:tgtEl>
                                              <p:spTgt spid="46"/>
                                            </p:tgtEl>
                                            <p:attrNameLst>
                                              <p:attrName>style.visibility</p:attrName>
                                            </p:attrNameLst>
                                          </p:cBhvr>
                                          <p:to>
                                            <p:strVal val="visible"/>
                                          </p:to>
                                        </p:set>
                                      </p:childTnLst>
                                    </p:cTn>
                                  </p:par>
                                </p:childTnLst>
                              </p:cTn>
                            </p:par>
                            <p:par>
                              <p:cTn id="16" fill="hold">
                                <p:stCondLst>
                                  <p:cond delay="3051"/>
                                </p:stCondLst>
                                <p:childTnLst>
                                  <p:par>
                                    <p:cTn id="17" presetID="18" presetClass="entr" presetSubtype="12"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strips(downLeft)">
                                          <p:cBhvr>
                                            <p:cTn id="19" dur="500"/>
                                            <p:tgtEl>
                                              <p:spTgt spid="4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par>
                                    <p:cTn id="22" presetID="1" presetClass="entr" presetSubtype="0" fill="hold" grpId="1" nodeType="withEffect">
                                      <p:stCondLst>
                                        <p:cond delay="0"/>
                                      </p:stCondLst>
                                      <p:iterate type="lt">
                                        <p:tmAbs val="20"/>
                                      </p:iterate>
                                      <p:childTnLst>
                                        <p:set>
                                          <p:cBhvr>
                                            <p:cTn id="23" dur="1" fill="hold">
                                              <p:stCondLst>
                                                <p:cond delay="0"/>
                                              </p:stCondLst>
                                            </p:cTn>
                                            <p:tgtEl>
                                              <p:spTgt spid="5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strips(downRight)">
                                          <p:cBhvr>
                                            <p:cTn id="28" dur="500"/>
                                            <p:tgtEl>
                                              <p:spTgt spid="6"/>
                                            </p:tgtEl>
                                          </p:cBhvr>
                                        </p:animEffect>
                                      </p:childTnLst>
                                    </p:cTn>
                                  </p:par>
                                </p:childTnLst>
                              </p:cTn>
                            </p:par>
                            <p:par>
                              <p:cTn id="29" fill="hold">
                                <p:stCondLst>
                                  <p:cond delay="500"/>
                                </p:stCondLst>
                                <p:childTnLst>
                                  <p:par>
                                    <p:cTn id="30" presetID="1" presetClass="entr" presetSubtype="0" fill="hold" grpId="1" nodeType="afterEffect">
                                      <p:stCondLst>
                                        <p:cond delay="0"/>
                                      </p:stCondLst>
                                      <p:iterate type="lt">
                                        <p:tmAbs val="20"/>
                                      </p:iterate>
                                      <p:childTnLst>
                                        <p:set>
                                          <p:cBhvr>
                                            <p:cTn id="31" dur="1" fill="hold">
                                              <p:stCondLst>
                                                <p:cond delay="0"/>
                                              </p:stCondLst>
                                            </p:cTn>
                                            <p:tgtEl>
                                              <p:spTgt spid="34"/>
                                            </p:tgtEl>
                                            <p:attrNameLst>
                                              <p:attrName>style.visibility</p:attrName>
                                            </p:attrNameLst>
                                          </p:cBhvr>
                                          <p:to>
                                            <p:strVal val="visible"/>
                                          </p:to>
                                        </p:set>
                                      </p:childTnLst>
                                    </p:cTn>
                                  </p:par>
                                  <p:par>
                                    <p:cTn id="32" presetID="2" presetClass="entr" presetSubtype="6" accel="11429"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350" fill="hold"/>
                                            <p:tgtEl>
                                              <p:spTgt spid="12"/>
                                            </p:tgtEl>
                                            <p:attrNameLst>
                                              <p:attrName>ppt_x</p:attrName>
                                            </p:attrNameLst>
                                          </p:cBhvr>
                                          <p:tavLst>
                                            <p:tav tm="0">
                                              <p:val>
                                                <p:strVal val="1+#ppt_w/2"/>
                                              </p:val>
                                            </p:tav>
                                            <p:tav tm="100000">
                                              <p:val>
                                                <p:strVal val="#ppt_x"/>
                                              </p:val>
                                            </p:tav>
                                          </p:tavLst>
                                        </p:anim>
                                        <p:anim calcmode="lin" valueType="num">
                                          <p:cBhvr additive="base">
                                            <p:cTn id="35" dur="35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6" accel="11429"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350" fill="hold"/>
                                            <p:tgtEl>
                                              <p:spTgt spid="29"/>
                                            </p:tgtEl>
                                            <p:attrNameLst>
                                              <p:attrName>ppt_x</p:attrName>
                                            </p:attrNameLst>
                                          </p:cBhvr>
                                          <p:tavLst>
                                            <p:tav tm="0">
                                              <p:val>
                                                <p:strVal val="1+#ppt_w/2"/>
                                              </p:val>
                                            </p:tav>
                                            <p:tav tm="100000">
                                              <p:val>
                                                <p:strVal val="#ppt_x"/>
                                              </p:val>
                                            </p:tav>
                                          </p:tavLst>
                                        </p:anim>
                                        <p:anim calcmode="lin" valueType="num">
                                          <p:cBhvr additive="base">
                                            <p:cTn id="39" dur="350" fill="hold"/>
                                            <p:tgtEl>
                                              <p:spTgt spid="29"/>
                                            </p:tgtEl>
                                            <p:attrNameLst>
                                              <p:attrName>ppt_y</p:attrName>
                                            </p:attrNameLst>
                                          </p:cBhvr>
                                          <p:tavLst>
                                            <p:tav tm="0">
                                              <p:val>
                                                <p:strVal val="1+#ppt_h/2"/>
                                              </p:val>
                                            </p:tav>
                                            <p:tav tm="100000">
                                              <p:val>
                                                <p:strVal val="#ppt_y"/>
                                              </p:val>
                                            </p:tav>
                                          </p:tavLst>
                                        </p:anim>
                                      </p:childTnLst>
                                    </p:cTn>
                                  </p:par>
                                </p:childTnLst>
                              </p:cTn>
                            </p:par>
                            <p:par>
                              <p:cTn id="40" fill="hold">
                                <p:stCondLst>
                                  <p:cond delay="850"/>
                                </p:stCondLst>
                                <p:childTnLst>
                                  <p:par>
                                    <p:cTn id="41" presetID="1" presetClass="entr" presetSubtype="0" fill="hold" grpId="1" nodeType="afterEffect">
                                      <p:stCondLst>
                                        <p:cond delay="0"/>
                                      </p:stCondLst>
                                      <p:iterate type="lt">
                                        <p:tmAbs val="20"/>
                                      </p:iterate>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731"/>
                                </p:stCondLst>
                                <p:childTnLst>
                                  <p:par>
                                    <p:cTn id="44" presetID="18" presetClass="entr" presetSubtype="3"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strips(upRight)">
                                          <p:cBhvr>
                                            <p:cTn id="46" dur="500"/>
                                            <p:tgtEl>
                                              <p:spTgt spid="53"/>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1" nodeType="withEffect">
                                      <p:stCondLst>
                                        <p:cond delay="0"/>
                                      </p:stCondLst>
                                      <p:iterate type="lt">
                                        <p:tmAbs val="20"/>
                                      </p:iterate>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strips(upRight)">
                                          <p:cBhvr>
                                            <p:cTn id="55" dur="500"/>
                                            <p:tgtEl>
                                              <p:spTgt spid="22"/>
                                            </p:tgtEl>
                                          </p:cBhvr>
                                        </p:animEffect>
                                      </p:childTnLst>
                                    </p:cTn>
                                  </p:par>
                                </p:childTnLst>
                              </p:cTn>
                            </p:par>
                            <p:par>
                              <p:cTn id="56" fill="hold">
                                <p:stCondLst>
                                  <p:cond delay="500"/>
                                </p:stCondLst>
                                <p:childTnLst>
                                  <p:par>
                                    <p:cTn id="57" presetID="1" presetClass="entr" presetSubtype="0" fill="hold" grpId="1" nodeType="afterEffect">
                                      <p:stCondLst>
                                        <p:cond delay="0"/>
                                      </p:stCondLst>
                                      <p:iterate type="lt">
                                        <p:tmAbs val="20"/>
                                      </p:iterate>
                                      <p:childTnLst>
                                        <p:set>
                                          <p:cBhvr>
                                            <p:cTn id="58" dur="1" fill="hold">
                                              <p:stCondLst>
                                                <p:cond delay="0"/>
                                              </p:stCondLst>
                                            </p:cTn>
                                            <p:tgtEl>
                                              <p:spTgt spid="35"/>
                                            </p:tgtEl>
                                            <p:attrNameLst>
                                              <p:attrName>style.visibility</p:attrName>
                                            </p:attrNameLst>
                                          </p:cBhvr>
                                          <p:to>
                                            <p:strVal val="visible"/>
                                          </p:to>
                                        </p:set>
                                      </p:childTnLst>
                                    </p:cTn>
                                  </p:par>
                                  <p:par>
                                    <p:cTn id="59" presetID="2" presetClass="entr" presetSubtype="6" accel="11429"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350" fill="hold"/>
                                            <p:tgtEl>
                                              <p:spTgt spid="13"/>
                                            </p:tgtEl>
                                            <p:attrNameLst>
                                              <p:attrName>ppt_x</p:attrName>
                                            </p:attrNameLst>
                                          </p:cBhvr>
                                          <p:tavLst>
                                            <p:tav tm="0">
                                              <p:val>
                                                <p:strVal val="1+#ppt_w/2"/>
                                              </p:val>
                                            </p:tav>
                                            <p:tav tm="100000">
                                              <p:val>
                                                <p:strVal val="#ppt_x"/>
                                              </p:val>
                                            </p:tav>
                                          </p:tavLst>
                                        </p:anim>
                                        <p:anim calcmode="lin" valueType="num">
                                          <p:cBhvr additive="base">
                                            <p:cTn id="62" dur="35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6" accel="11429"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350" fill="hold"/>
                                            <p:tgtEl>
                                              <p:spTgt spid="41"/>
                                            </p:tgtEl>
                                            <p:attrNameLst>
                                              <p:attrName>ppt_x</p:attrName>
                                            </p:attrNameLst>
                                          </p:cBhvr>
                                          <p:tavLst>
                                            <p:tav tm="0">
                                              <p:val>
                                                <p:strVal val="1+#ppt_w/2"/>
                                              </p:val>
                                            </p:tav>
                                            <p:tav tm="100000">
                                              <p:val>
                                                <p:strVal val="#ppt_x"/>
                                              </p:val>
                                            </p:tav>
                                          </p:tavLst>
                                        </p:anim>
                                        <p:anim calcmode="lin" valueType="num">
                                          <p:cBhvr additive="base">
                                            <p:cTn id="66" dur="350" fill="hold"/>
                                            <p:tgtEl>
                                              <p:spTgt spid="41"/>
                                            </p:tgtEl>
                                            <p:attrNameLst>
                                              <p:attrName>ppt_y</p:attrName>
                                            </p:attrNameLst>
                                          </p:cBhvr>
                                          <p:tavLst>
                                            <p:tav tm="0">
                                              <p:val>
                                                <p:strVal val="1+#ppt_h/2"/>
                                              </p:val>
                                            </p:tav>
                                            <p:tav tm="100000">
                                              <p:val>
                                                <p:strVal val="#ppt_y"/>
                                              </p:val>
                                            </p:tav>
                                          </p:tavLst>
                                        </p:anim>
                                      </p:childTnLst>
                                    </p:cTn>
                                  </p:par>
                                </p:childTnLst>
                              </p:cTn>
                            </p:par>
                            <p:par>
                              <p:cTn id="67" fill="hold">
                                <p:stCondLst>
                                  <p:cond delay="850"/>
                                </p:stCondLst>
                                <p:childTnLst>
                                  <p:par>
                                    <p:cTn id="68" presetID="1" presetClass="entr" presetSubtype="0" fill="hold" grpId="1" nodeType="afterEffect">
                                      <p:stCondLst>
                                        <p:cond delay="0"/>
                                      </p:stCondLst>
                                      <p:iterate type="lt">
                                        <p:tmAbs val="20"/>
                                      </p:iterate>
                                      <p:childTnLst>
                                        <p:set>
                                          <p:cBhvr>
                                            <p:cTn id="69" dur="1" fill="hold">
                                              <p:stCondLst>
                                                <p:cond delay="0"/>
                                              </p:stCondLst>
                                            </p:cTn>
                                            <p:tgtEl>
                                              <p:spTgt spid="38"/>
                                            </p:tgtEl>
                                            <p:attrNameLst>
                                              <p:attrName>style.visibility</p:attrName>
                                            </p:attrNameLst>
                                          </p:cBhvr>
                                          <p:to>
                                            <p:strVal val="visible"/>
                                          </p:to>
                                        </p:set>
                                      </p:childTnLst>
                                    </p:cTn>
                                  </p:par>
                                </p:childTnLst>
                              </p:cTn>
                            </p:par>
                            <p:par>
                              <p:cTn id="70" fill="hold">
                                <p:stCondLst>
                                  <p:cond delay="4071"/>
                                </p:stCondLst>
                                <p:childTnLst>
                                  <p:par>
                                    <p:cTn id="71" presetID="1" presetClass="entr" presetSubtype="0" fill="hold" grpId="1" nodeType="afterEffect">
                                      <p:stCondLst>
                                        <p:cond delay="0"/>
                                      </p:stCondLst>
                                      <p:iterate type="lt">
                                        <p:tmAbs val="20"/>
                                      </p:iterate>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53" presetClass="exit" presetSubtype="544" fill="hold" grpId="2" nodeType="clickEffect">
                                      <p:stCondLst>
                                        <p:cond delay="0"/>
                                      </p:stCondLst>
                                      <p:childTnLst>
                                        <p:anim calcmode="lin" valueType="num">
                                          <p:cBhvr>
                                            <p:cTn id="80" dur="250"/>
                                            <p:tgtEl>
                                              <p:spTgt spid="14"/>
                                            </p:tgtEl>
                                            <p:attrNameLst>
                                              <p:attrName>ppt_w</p:attrName>
                                            </p:attrNameLst>
                                          </p:cBhvr>
                                          <p:tavLst>
                                            <p:tav tm="0">
                                              <p:val>
                                                <p:strVal val="ppt_w"/>
                                              </p:val>
                                            </p:tav>
                                            <p:tav tm="100000">
                                              <p:val>
                                                <p:fltVal val="0"/>
                                              </p:val>
                                            </p:tav>
                                          </p:tavLst>
                                        </p:anim>
                                        <p:anim calcmode="lin" valueType="num">
                                          <p:cBhvr>
                                            <p:cTn id="81" dur="250"/>
                                            <p:tgtEl>
                                              <p:spTgt spid="14"/>
                                            </p:tgtEl>
                                            <p:attrNameLst>
                                              <p:attrName>ppt_h</p:attrName>
                                            </p:attrNameLst>
                                          </p:cBhvr>
                                          <p:tavLst>
                                            <p:tav tm="0">
                                              <p:val>
                                                <p:strVal val="ppt_h"/>
                                              </p:val>
                                            </p:tav>
                                            <p:tav tm="100000">
                                              <p:val>
                                                <p:fltVal val="0"/>
                                              </p:val>
                                            </p:tav>
                                          </p:tavLst>
                                        </p:anim>
                                        <p:animEffect transition="out" filter="fade">
                                          <p:cBhvr>
                                            <p:cTn id="82" dur="250"/>
                                            <p:tgtEl>
                                              <p:spTgt spid="14"/>
                                            </p:tgtEl>
                                          </p:cBhvr>
                                        </p:animEffect>
                                        <p:anim calcmode="lin" valueType="num">
                                          <p:cBhvr>
                                            <p:cTn id="83" dur="250"/>
                                            <p:tgtEl>
                                              <p:spTgt spid="14"/>
                                            </p:tgtEl>
                                            <p:attrNameLst>
                                              <p:attrName>ppt_x</p:attrName>
                                            </p:attrNameLst>
                                          </p:cBhvr>
                                          <p:tavLst>
                                            <p:tav tm="0">
                                              <p:val>
                                                <p:strVal val="ppt_x"/>
                                              </p:val>
                                            </p:tav>
                                            <p:tav tm="100000">
                                              <p:val>
                                                <p:fltVal val="0.5"/>
                                              </p:val>
                                            </p:tav>
                                          </p:tavLst>
                                        </p:anim>
                                        <p:anim calcmode="lin" valueType="num">
                                          <p:cBhvr>
                                            <p:cTn id="84" dur="250"/>
                                            <p:tgtEl>
                                              <p:spTgt spid="14"/>
                                            </p:tgtEl>
                                            <p:attrNameLst>
                                              <p:attrName>ppt_y</p:attrName>
                                            </p:attrNameLst>
                                          </p:cBhvr>
                                          <p:tavLst>
                                            <p:tav tm="0">
                                              <p:val>
                                                <p:strVal val="ppt_y"/>
                                              </p:val>
                                            </p:tav>
                                            <p:tav tm="100000">
                                              <p:val>
                                                <p:fltVal val="0.5"/>
                                              </p:val>
                                            </p:tav>
                                          </p:tavLst>
                                        </p:anim>
                                        <p:set>
                                          <p:cBhvr>
                                            <p:cTn id="85" dur="1" fill="hold">
                                              <p:stCondLst>
                                                <p:cond delay="249"/>
                                              </p:stCondLst>
                                            </p:cTn>
                                            <p:tgtEl>
                                              <p:spTgt spid="14"/>
                                            </p:tgtEl>
                                            <p:attrNameLst>
                                              <p:attrName>style.visibility</p:attrName>
                                            </p:attrNameLst>
                                          </p:cBhvr>
                                          <p:to>
                                            <p:strVal val="hidden"/>
                                          </p:to>
                                        </p:set>
                                      </p:childTnLst>
                                    </p:cTn>
                                  </p:par>
                                  <p:par>
                                    <p:cTn id="86" presetID="53" presetClass="exit" presetSubtype="544" fill="hold" nodeType="withEffect">
                                      <p:stCondLst>
                                        <p:cond delay="0"/>
                                      </p:stCondLst>
                                      <p:childTnLst>
                                        <p:anim calcmode="lin" valueType="num">
                                          <p:cBhvr>
                                            <p:cTn id="87" dur="250"/>
                                            <p:tgtEl>
                                              <p:spTgt spid="15"/>
                                            </p:tgtEl>
                                            <p:attrNameLst>
                                              <p:attrName>ppt_w</p:attrName>
                                            </p:attrNameLst>
                                          </p:cBhvr>
                                          <p:tavLst>
                                            <p:tav tm="0">
                                              <p:val>
                                                <p:strVal val="ppt_w"/>
                                              </p:val>
                                            </p:tav>
                                            <p:tav tm="100000">
                                              <p:val>
                                                <p:fltVal val="0"/>
                                              </p:val>
                                            </p:tav>
                                          </p:tavLst>
                                        </p:anim>
                                        <p:anim calcmode="lin" valueType="num">
                                          <p:cBhvr>
                                            <p:cTn id="88" dur="250"/>
                                            <p:tgtEl>
                                              <p:spTgt spid="15"/>
                                            </p:tgtEl>
                                            <p:attrNameLst>
                                              <p:attrName>ppt_h</p:attrName>
                                            </p:attrNameLst>
                                          </p:cBhvr>
                                          <p:tavLst>
                                            <p:tav tm="0">
                                              <p:val>
                                                <p:strVal val="ppt_h"/>
                                              </p:val>
                                            </p:tav>
                                            <p:tav tm="100000">
                                              <p:val>
                                                <p:fltVal val="0"/>
                                              </p:val>
                                            </p:tav>
                                          </p:tavLst>
                                        </p:anim>
                                        <p:animEffect transition="out" filter="fade">
                                          <p:cBhvr>
                                            <p:cTn id="89" dur="250"/>
                                            <p:tgtEl>
                                              <p:spTgt spid="15"/>
                                            </p:tgtEl>
                                          </p:cBhvr>
                                        </p:animEffect>
                                        <p:anim calcmode="lin" valueType="num">
                                          <p:cBhvr>
                                            <p:cTn id="90" dur="250"/>
                                            <p:tgtEl>
                                              <p:spTgt spid="15"/>
                                            </p:tgtEl>
                                            <p:attrNameLst>
                                              <p:attrName>ppt_x</p:attrName>
                                            </p:attrNameLst>
                                          </p:cBhvr>
                                          <p:tavLst>
                                            <p:tav tm="0">
                                              <p:val>
                                                <p:strVal val="ppt_x"/>
                                              </p:val>
                                            </p:tav>
                                            <p:tav tm="100000">
                                              <p:val>
                                                <p:fltVal val="0.5"/>
                                              </p:val>
                                            </p:tav>
                                          </p:tavLst>
                                        </p:anim>
                                        <p:anim calcmode="lin" valueType="num">
                                          <p:cBhvr>
                                            <p:cTn id="91" dur="250"/>
                                            <p:tgtEl>
                                              <p:spTgt spid="15"/>
                                            </p:tgtEl>
                                            <p:attrNameLst>
                                              <p:attrName>ppt_y</p:attrName>
                                            </p:attrNameLst>
                                          </p:cBhvr>
                                          <p:tavLst>
                                            <p:tav tm="0">
                                              <p:val>
                                                <p:strVal val="ppt_y"/>
                                              </p:val>
                                            </p:tav>
                                            <p:tav tm="100000">
                                              <p:val>
                                                <p:fltVal val="0.5"/>
                                              </p:val>
                                            </p:tav>
                                          </p:tavLst>
                                        </p:anim>
                                        <p:set>
                                          <p:cBhvr>
                                            <p:cTn id="92" dur="1" fill="hold">
                                              <p:stCondLst>
                                                <p:cond delay="249"/>
                                              </p:stCondLst>
                                            </p:cTn>
                                            <p:tgtEl>
                                              <p:spTgt spid="15"/>
                                            </p:tgtEl>
                                            <p:attrNameLst>
                                              <p:attrName>style.visibility</p:attrName>
                                            </p:attrNameLst>
                                          </p:cBhvr>
                                          <p:to>
                                            <p:strVal val="hidden"/>
                                          </p:to>
                                        </p:set>
                                      </p:childTnLst>
                                    </p:cTn>
                                  </p:par>
                                  <p:par>
                                    <p:cTn id="93" presetID="2" presetClass="exit" presetSubtype="6" fill="hold" nodeType="withEffect">
                                      <p:stCondLst>
                                        <p:cond delay="0"/>
                                      </p:stCondLst>
                                      <p:childTnLst>
                                        <p:anim calcmode="lin" valueType="num">
                                          <p:cBhvr additive="base">
                                            <p:cTn id="94" dur="250"/>
                                            <p:tgtEl>
                                              <p:spTgt spid="15"/>
                                            </p:tgtEl>
                                            <p:attrNameLst>
                                              <p:attrName>ppt_x</p:attrName>
                                            </p:attrNameLst>
                                          </p:cBhvr>
                                          <p:tavLst>
                                            <p:tav tm="0">
                                              <p:val>
                                                <p:strVal val="ppt_x"/>
                                              </p:val>
                                            </p:tav>
                                            <p:tav tm="100000">
                                              <p:val>
                                                <p:strVal val="1+ppt_w/2"/>
                                              </p:val>
                                            </p:tav>
                                          </p:tavLst>
                                        </p:anim>
                                        <p:anim calcmode="lin" valueType="num">
                                          <p:cBhvr additive="base">
                                            <p:cTn id="95" dur="250"/>
                                            <p:tgtEl>
                                              <p:spTgt spid="15"/>
                                            </p:tgtEl>
                                            <p:attrNameLst>
                                              <p:attrName>ppt_y</p:attrName>
                                            </p:attrNameLst>
                                          </p:cBhvr>
                                          <p:tavLst>
                                            <p:tav tm="0">
                                              <p:val>
                                                <p:strVal val="ppt_y"/>
                                              </p:val>
                                            </p:tav>
                                            <p:tav tm="100000">
                                              <p:val>
                                                <p:strVal val="1+ppt_h/2"/>
                                              </p:val>
                                            </p:tav>
                                          </p:tavLst>
                                        </p:anim>
                                        <p:set>
                                          <p:cBhvr>
                                            <p:cTn id="96" dur="1" fill="hold">
                                              <p:stCondLst>
                                                <p:cond delay="249"/>
                                              </p:stCondLst>
                                            </p:cTn>
                                            <p:tgtEl>
                                              <p:spTgt spid="15"/>
                                            </p:tgtEl>
                                            <p:attrNameLst>
                                              <p:attrName>style.visibility</p:attrName>
                                            </p:attrNameLst>
                                          </p:cBhvr>
                                          <p:to>
                                            <p:strVal val="hidden"/>
                                          </p:to>
                                        </p:set>
                                      </p:childTnLst>
                                    </p:cTn>
                                  </p:par>
                                  <p:par>
                                    <p:cTn id="97" presetID="2" presetClass="exit" presetSubtype="6" fill="hold" grpId="1" nodeType="withEffect">
                                      <p:stCondLst>
                                        <p:cond delay="0"/>
                                      </p:stCondLst>
                                      <p:childTnLst>
                                        <p:anim calcmode="lin" valueType="num">
                                          <p:cBhvr additive="base">
                                            <p:cTn id="98" dur="500"/>
                                            <p:tgtEl>
                                              <p:spTgt spid="14"/>
                                            </p:tgtEl>
                                            <p:attrNameLst>
                                              <p:attrName>ppt_x</p:attrName>
                                            </p:attrNameLst>
                                          </p:cBhvr>
                                          <p:tavLst>
                                            <p:tav tm="0">
                                              <p:val>
                                                <p:strVal val="ppt_x"/>
                                              </p:val>
                                            </p:tav>
                                            <p:tav tm="100000">
                                              <p:val>
                                                <p:strVal val="1+ppt_w/2"/>
                                              </p:val>
                                            </p:tav>
                                          </p:tavLst>
                                        </p:anim>
                                        <p:anim calcmode="lin" valueType="num">
                                          <p:cBhvr additive="base">
                                            <p:cTn id="99" dur="500"/>
                                            <p:tgtEl>
                                              <p:spTgt spid="14"/>
                                            </p:tgtEl>
                                            <p:attrNameLst>
                                              <p:attrName>ppt_y</p:attrName>
                                            </p:attrNameLst>
                                          </p:cBhvr>
                                          <p:tavLst>
                                            <p:tav tm="0">
                                              <p:val>
                                                <p:strVal val="ppt_y"/>
                                              </p:val>
                                            </p:tav>
                                            <p:tav tm="100000">
                                              <p:val>
                                                <p:strVal val="1+ppt_h/2"/>
                                              </p:val>
                                            </p:tav>
                                          </p:tavLst>
                                        </p:anim>
                                        <p:set>
                                          <p:cBhvr>
                                            <p:cTn id="100" dur="1" fill="hold">
                                              <p:stCondLst>
                                                <p:cond delay="499"/>
                                              </p:stCondLst>
                                            </p:cTn>
                                            <p:tgtEl>
                                              <p:spTgt spid="14"/>
                                            </p:tgtEl>
                                            <p:attrNameLst>
                                              <p:attrName>style.visibility</p:attrName>
                                            </p:attrNameLst>
                                          </p:cBhvr>
                                          <p:to>
                                            <p:strVal val="hidden"/>
                                          </p:to>
                                        </p:set>
                                      </p:childTnLst>
                                    </p:cTn>
                                  </p:par>
                                  <p:par>
                                    <p:cTn id="101" presetID="1" presetClass="exit" presetSubtype="0" fill="hold" grpId="0" nodeType="withEffect">
                                      <p:stCondLst>
                                        <p:cond delay="0"/>
                                      </p:stCondLst>
                                      <p:iterate type="lt">
                                        <p:tmAbs val="0"/>
                                      </p:iterate>
                                      <p:childTnLst>
                                        <p:set>
                                          <p:cBhvr>
                                            <p:cTn id="102" dur="1" fill="hold">
                                              <p:stCondLst>
                                                <p:cond delay="0"/>
                                              </p:stCondLst>
                                            </p:cTn>
                                            <p:tgtEl>
                                              <p:spTgt spid="46"/>
                                            </p:tgtEl>
                                            <p:attrNameLst>
                                              <p:attrName>style.visibility</p:attrName>
                                            </p:attrNameLst>
                                          </p:cBhvr>
                                          <p:to>
                                            <p:strVal val="hidden"/>
                                          </p:to>
                                        </p:set>
                                      </p:childTnLst>
                                    </p:cTn>
                                  </p:par>
                                  <p:par>
                                    <p:cTn id="103" presetID="53" presetClass="exit" presetSubtype="544" fill="hold" grpId="2" nodeType="withEffect">
                                      <p:stCondLst>
                                        <p:cond delay="0"/>
                                      </p:stCondLst>
                                      <p:childTnLst>
                                        <p:anim calcmode="lin" valueType="num">
                                          <p:cBhvr>
                                            <p:cTn id="104" dur="250"/>
                                            <p:tgtEl>
                                              <p:spTgt spid="12"/>
                                            </p:tgtEl>
                                            <p:attrNameLst>
                                              <p:attrName>ppt_w</p:attrName>
                                            </p:attrNameLst>
                                          </p:cBhvr>
                                          <p:tavLst>
                                            <p:tav tm="0">
                                              <p:val>
                                                <p:strVal val="ppt_w"/>
                                              </p:val>
                                            </p:tav>
                                            <p:tav tm="100000">
                                              <p:val>
                                                <p:fltVal val="0"/>
                                              </p:val>
                                            </p:tav>
                                          </p:tavLst>
                                        </p:anim>
                                        <p:anim calcmode="lin" valueType="num">
                                          <p:cBhvr>
                                            <p:cTn id="105" dur="250"/>
                                            <p:tgtEl>
                                              <p:spTgt spid="12"/>
                                            </p:tgtEl>
                                            <p:attrNameLst>
                                              <p:attrName>ppt_h</p:attrName>
                                            </p:attrNameLst>
                                          </p:cBhvr>
                                          <p:tavLst>
                                            <p:tav tm="0">
                                              <p:val>
                                                <p:strVal val="ppt_h"/>
                                              </p:val>
                                            </p:tav>
                                            <p:tav tm="100000">
                                              <p:val>
                                                <p:fltVal val="0"/>
                                              </p:val>
                                            </p:tav>
                                          </p:tavLst>
                                        </p:anim>
                                        <p:animEffect transition="out" filter="fade">
                                          <p:cBhvr>
                                            <p:cTn id="106" dur="250"/>
                                            <p:tgtEl>
                                              <p:spTgt spid="12"/>
                                            </p:tgtEl>
                                          </p:cBhvr>
                                        </p:animEffect>
                                        <p:anim calcmode="lin" valueType="num">
                                          <p:cBhvr>
                                            <p:cTn id="107" dur="250"/>
                                            <p:tgtEl>
                                              <p:spTgt spid="12"/>
                                            </p:tgtEl>
                                            <p:attrNameLst>
                                              <p:attrName>ppt_x</p:attrName>
                                            </p:attrNameLst>
                                          </p:cBhvr>
                                          <p:tavLst>
                                            <p:tav tm="0">
                                              <p:val>
                                                <p:strVal val="ppt_x"/>
                                              </p:val>
                                            </p:tav>
                                            <p:tav tm="100000">
                                              <p:val>
                                                <p:fltVal val="0.5"/>
                                              </p:val>
                                            </p:tav>
                                          </p:tavLst>
                                        </p:anim>
                                        <p:anim calcmode="lin" valueType="num">
                                          <p:cBhvr>
                                            <p:cTn id="108" dur="250"/>
                                            <p:tgtEl>
                                              <p:spTgt spid="12"/>
                                            </p:tgtEl>
                                            <p:attrNameLst>
                                              <p:attrName>ppt_y</p:attrName>
                                            </p:attrNameLst>
                                          </p:cBhvr>
                                          <p:tavLst>
                                            <p:tav tm="0">
                                              <p:val>
                                                <p:strVal val="ppt_y"/>
                                              </p:val>
                                            </p:tav>
                                            <p:tav tm="100000">
                                              <p:val>
                                                <p:fltVal val="0.5"/>
                                              </p:val>
                                            </p:tav>
                                          </p:tavLst>
                                        </p:anim>
                                        <p:set>
                                          <p:cBhvr>
                                            <p:cTn id="109" dur="1" fill="hold">
                                              <p:stCondLst>
                                                <p:cond delay="249"/>
                                              </p:stCondLst>
                                            </p:cTn>
                                            <p:tgtEl>
                                              <p:spTgt spid="12"/>
                                            </p:tgtEl>
                                            <p:attrNameLst>
                                              <p:attrName>style.visibility</p:attrName>
                                            </p:attrNameLst>
                                          </p:cBhvr>
                                          <p:to>
                                            <p:strVal val="hidden"/>
                                          </p:to>
                                        </p:set>
                                      </p:childTnLst>
                                    </p:cTn>
                                  </p:par>
                                  <p:par>
                                    <p:cTn id="110" presetID="2" presetClass="exit" presetSubtype="6" fill="hold" grpId="1" nodeType="withEffect">
                                      <p:stCondLst>
                                        <p:cond delay="0"/>
                                      </p:stCondLst>
                                      <p:childTnLst>
                                        <p:anim calcmode="lin" valueType="num">
                                          <p:cBhvr additive="base">
                                            <p:cTn id="111" dur="500"/>
                                            <p:tgtEl>
                                              <p:spTgt spid="12"/>
                                            </p:tgtEl>
                                            <p:attrNameLst>
                                              <p:attrName>ppt_x</p:attrName>
                                            </p:attrNameLst>
                                          </p:cBhvr>
                                          <p:tavLst>
                                            <p:tav tm="0">
                                              <p:val>
                                                <p:strVal val="ppt_x"/>
                                              </p:val>
                                            </p:tav>
                                            <p:tav tm="100000">
                                              <p:val>
                                                <p:strVal val="1+ppt_w/2"/>
                                              </p:val>
                                            </p:tav>
                                          </p:tavLst>
                                        </p:anim>
                                        <p:anim calcmode="lin" valueType="num">
                                          <p:cBhvr additive="base">
                                            <p:cTn id="112" dur="500"/>
                                            <p:tgtEl>
                                              <p:spTgt spid="12"/>
                                            </p:tgtEl>
                                            <p:attrNameLst>
                                              <p:attrName>ppt_y</p:attrName>
                                            </p:attrNameLst>
                                          </p:cBhvr>
                                          <p:tavLst>
                                            <p:tav tm="0">
                                              <p:val>
                                                <p:strVal val="ppt_y"/>
                                              </p:val>
                                            </p:tav>
                                            <p:tav tm="100000">
                                              <p:val>
                                                <p:strVal val="1+ppt_h/2"/>
                                              </p:val>
                                            </p:tav>
                                          </p:tavLst>
                                        </p:anim>
                                        <p:set>
                                          <p:cBhvr>
                                            <p:cTn id="113" dur="1" fill="hold">
                                              <p:stCondLst>
                                                <p:cond delay="499"/>
                                              </p:stCondLst>
                                            </p:cTn>
                                            <p:tgtEl>
                                              <p:spTgt spid="12"/>
                                            </p:tgtEl>
                                            <p:attrNameLst>
                                              <p:attrName>style.visibility</p:attrName>
                                            </p:attrNameLst>
                                          </p:cBhvr>
                                          <p:to>
                                            <p:strVal val="hidden"/>
                                          </p:to>
                                        </p:set>
                                      </p:childTnLst>
                                    </p:cTn>
                                  </p:par>
                                  <p:par>
                                    <p:cTn id="114" presetID="53" presetClass="exit" presetSubtype="544" fill="hold" grpId="2" nodeType="withEffect">
                                      <p:stCondLst>
                                        <p:cond delay="0"/>
                                      </p:stCondLst>
                                      <p:childTnLst>
                                        <p:anim calcmode="lin" valueType="num">
                                          <p:cBhvr>
                                            <p:cTn id="115" dur="250"/>
                                            <p:tgtEl>
                                              <p:spTgt spid="13"/>
                                            </p:tgtEl>
                                            <p:attrNameLst>
                                              <p:attrName>ppt_w</p:attrName>
                                            </p:attrNameLst>
                                          </p:cBhvr>
                                          <p:tavLst>
                                            <p:tav tm="0">
                                              <p:val>
                                                <p:strVal val="ppt_w"/>
                                              </p:val>
                                            </p:tav>
                                            <p:tav tm="100000">
                                              <p:val>
                                                <p:fltVal val="0"/>
                                              </p:val>
                                            </p:tav>
                                          </p:tavLst>
                                        </p:anim>
                                        <p:anim calcmode="lin" valueType="num">
                                          <p:cBhvr>
                                            <p:cTn id="116" dur="250"/>
                                            <p:tgtEl>
                                              <p:spTgt spid="13"/>
                                            </p:tgtEl>
                                            <p:attrNameLst>
                                              <p:attrName>ppt_h</p:attrName>
                                            </p:attrNameLst>
                                          </p:cBhvr>
                                          <p:tavLst>
                                            <p:tav tm="0">
                                              <p:val>
                                                <p:strVal val="ppt_h"/>
                                              </p:val>
                                            </p:tav>
                                            <p:tav tm="100000">
                                              <p:val>
                                                <p:fltVal val="0"/>
                                              </p:val>
                                            </p:tav>
                                          </p:tavLst>
                                        </p:anim>
                                        <p:animEffect transition="out" filter="fade">
                                          <p:cBhvr>
                                            <p:cTn id="117" dur="250"/>
                                            <p:tgtEl>
                                              <p:spTgt spid="13"/>
                                            </p:tgtEl>
                                          </p:cBhvr>
                                        </p:animEffect>
                                        <p:anim calcmode="lin" valueType="num">
                                          <p:cBhvr>
                                            <p:cTn id="118" dur="250"/>
                                            <p:tgtEl>
                                              <p:spTgt spid="13"/>
                                            </p:tgtEl>
                                            <p:attrNameLst>
                                              <p:attrName>ppt_x</p:attrName>
                                            </p:attrNameLst>
                                          </p:cBhvr>
                                          <p:tavLst>
                                            <p:tav tm="0">
                                              <p:val>
                                                <p:strVal val="ppt_x"/>
                                              </p:val>
                                            </p:tav>
                                            <p:tav tm="100000">
                                              <p:val>
                                                <p:fltVal val="0.5"/>
                                              </p:val>
                                            </p:tav>
                                          </p:tavLst>
                                        </p:anim>
                                        <p:anim calcmode="lin" valueType="num">
                                          <p:cBhvr>
                                            <p:cTn id="119" dur="250"/>
                                            <p:tgtEl>
                                              <p:spTgt spid="13"/>
                                            </p:tgtEl>
                                            <p:attrNameLst>
                                              <p:attrName>ppt_y</p:attrName>
                                            </p:attrNameLst>
                                          </p:cBhvr>
                                          <p:tavLst>
                                            <p:tav tm="0">
                                              <p:val>
                                                <p:strVal val="ppt_y"/>
                                              </p:val>
                                            </p:tav>
                                            <p:tav tm="100000">
                                              <p:val>
                                                <p:fltVal val="0.5"/>
                                              </p:val>
                                            </p:tav>
                                          </p:tavLst>
                                        </p:anim>
                                        <p:set>
                                          <p:cBhvr>
                                            <p:cTn id="120" dur="1" fill="hold">
                                              <p:stCondLst>
                                                <p:cond delay="249"/>
                                              </p:stCondLst>
                                            </p:cTn>
                                            <p:tgtEl>
                                              <p:spTgt spid="13"/>
                                            </p:tgtEl>
                                            <p:attrNameLst>
                                              <p:attrName>style.visibility</p:attrName>
                                            </p:attrNameLst>
                                          </p:cBhvr>
                                          <p:to>
                                            <p:strVal val="hidden"/>
                                          </p:to>
                                        </p:set>
                                      </p:childTnLst>
                                    </p:cTn>
                                  </p:par>
                                  <p:par>
                                    <p:cTn id="121" presetID="2" presetClass="exit" presetSubtype="6" fill="hold" grpId="1" nodeType="withEffect">
                                      <p:stCondLst>
                                        <p:cond delay="0"/>
                                      </p:stCondLst>
                                      <p:childTnLst>
                                        <p:anim calcmode="lin" valueType="num">
                                          <p:cBhvr additive="base">
                                            <p:cTn id="122" dur="500"/>
                                            <p:tgtEl>
                                              <p:spTgt spid="13"/>
                                            </p:tgtEl>
                                            <p:attrNameLst>
                                              <p:attrName>ppt_x</p:attrName>
                                            </p:attrNameLst>
                                          </p:cBhvr>
                                          <p:tavLst>
                                            <p:tav tm="0">
                                              <p:val>
                                                <p:strVal val="ppt_x"/>
                                              </p:val>
                                            </p:tav>
                                            <p:tav tm="100000">
                                              <p:val>
                                                <p:strVal val="1+ppt_w/2"/>
                                              </p:val>
                                            </p:tav>
                                          </p:tavLst>
                                        </p:anim>
                                        <p:anim calcmode="lin" valueType="num">
                                          <p:cBhvr additive="base">
                                            <p:cTn id="123" dur="500"/>
                                            <p:tgtEl>
                                              <p:spTgt spid="13"/>
                                            </p:tgtEl>
                                            <p:attrNameLst>
                                              <p:attrName>ppt_y</p:attrName>
                                            </p:attrNameLst>
                                          </p:cBhvr>
                                          <p:tavLst>
                                            <p:tav tm="0">
                                              <p:val>
                                                <p:strVal val="ppt_y"/>
                                              </p:val>
                                            </p:tav>
                                            <p:tav tm="100000">
                                              <p:val>
                                                <p:strVal val="1+ppt_h/2"/>
                                              </p:val>
                                            </p:tav>
                                          </p:tavLst>
                                        </p:anim>
                                        <p:set>
                                          <p:cBhvr>
                                            <p:cTn id="124" dur="1" fill="hold">
                                              <p:stCondLst>
                                                <p:cond delay="499"/>
                                              </p:stCondLst>
                                            </p:cTn>
                                            <p:tgtEl>
                                              <p:spTgt spid="13"/>
                                            </p:tgtEl>
                                            <p:attrNameLst>
                                              <p:attrName>style.visibility</p:attrName>
                                            </p:attrNameLst>
                                          </p:cBhvr>
                                          <p:to>
                                            <p:strVal val="hidden"/>
                                          </p:to>
                                        </p:set>
                                      </p:childTnLst>
                                    </p:cTn>
                                  </p:par>
                                  <p:par>
                                    <p:cTn id="125" presetID="53" presetClass="exit" presetSubtype="544" fill="hold" nodeType="withEffect">
                                      <p:stCondLst>
                                        <p:cond delay="0"/>
                                      </p:stCondLst>
                                      <p:childTnLst>
                                        <p:anim calcmode="lin" valueType="num">
                                          <p:cBhvr>
                                            <p:cTn id="126" dur="250"/>
                                            <p:tgtEl>
                                              <p:spTgt spid="29"/>
                                            </p:tgtEl>
                                            <p:attrNameLst>
                                              <p:attrName>ppt_w</p:attrName>
                                            </p:attrNameLst>
                                          </p:cBhvr>
                                          <p:tavLst>
                                            <p:tav tm="0">
                                              <p:val>
                                                <p:strVal val="ppt_w"/>
                                              </p:val>
                                            </p:tav>
                                            <p:tav tm="100000">
                                              <p:val>
                                                <p:fltVal val="0"/>
                                              </p:val>
                                            </p:tav>
                                          </p:tavLst>
                                        </p:anim>
                                        <p:anim calcmode="lin" valueType="num">
                                          <p:cBhvr>
                                            <p:cTn id="127" dur="250"/>
                                            <p:tgtEl>
                                              <p:spTgt spid="29"/>
                                            </p:tgtEl>
                                            <p:attrNameLst>
                                              <p:attrName>ppt_h</p:attrName>
                                            </p:attrNameLst>
                                          </p:cBhvr>
                                          <p:tavLst>
                                            <p:tav tm="0">
                                              <p:val>
                                                <p:strVal val="ppt_h"/>
                                              </p:val>
                                            </p:tav>
                                            <p:tav tm="100000">
                                              <p:val>
                                                <p:fltVal val="0"/>
                                              </p:val>
                                            </p:tav>
                                          </p:tavLst>
                                        </p:anim>
                                        <p:animEffect transition="out" filter="fade">
                                          <p:cBhvr>
                                            <p:cTn id="128" dur="250"/>
                                            <p:tgtEl>
                                              <p:spTgt spid="29"/>
                                            </p:tgtEl>
                                          </p:cBhvr>
                                        </p:animEffect>
                                        <p:anim calcmode="lin" valueType="num">
                                          <p:cBhvr>
                                            <p:cTn id="129" dur="250"/>
                                            <p:tgtEl>
                                              <p:spTgt spid="29"/>
                                            </p:tgtEl>
                                            <p:attrNameLst>
                                              <p:attrName>ppt_x</p:attrName>
                                            </p:attrNameLst>
                                          </p:cBhvr>
                                          <p:tavLst>
                                            <p:tav tm="0">
                                              <p:val>
                                                <p:strVal val="ppt_x"/>
                                              </p:val>
                                            </p:tav>
                                            <p:tav tm="100000">
                                              <p:val>
                                                <p:fltVal val="0.5"/>
                                              </p:val>
                                            </p:tav>
                                          </p:tavLst>
                                        </p:anim>
                                        <p:anim calcmode="lin" valueType="num">
                                          <p:cBhvr>
                                            <p:cTn id="130" dur="250"/>
                                            <p:tgtEl>
                                              <p:spTgt spid="29"/>
                                            </p:tgtEl>
                                            <p:attrNameLst>
                                              <p:attrName>ppt_y</p:attrName>
                                            </p:attrNameLst>
                                          </p:cBhvr>
                                          <p:tavLst>
                                            <p:tav tm="0">
                                              <p:val>
                                                <p:strVal val="ppt_y"/>
                                              </p:val>
                                            </p:tav>
                                            <p:tav tm="100000">
                                              <p:val>
                                                <p:fltVal val="0.5"/>
                                              </p:val>
                                            </p:tav>
                                          </p:tavLst>
                                        </p:anim>
                                        <p:set>
                                          <p:cBhvr>
                                            <p:cTn id="131" dur="1" fill="hold">
                                              <p:stCondLst>
                                                <p:cond delay="249"/>
                                              </p:stCondLst>
                                            </p:cTn>
                                            <p:tgtEl>
                                              <p:spTgt spid="29"/>
                                            </p:tgtEl>
                                            <p:attrNameLst>
                                              <p:attrName>style.visibility</p:attrName>
                                            </p:attrNameLst>
                                          </p:cBhvr>
                                          <p:to>
                                            <p:strVal val="hidden"/>
                                          </p:to>
                                        </p:set>
                                      </p:childTnLst>
                                    </p:cTn>
                                  </p:par>
                                  <p:par>
                                    <p:cTn id="132" presetID="2" presetClass="exit" presetSubtype="6" fill="hold" nodeType="withEffect">
                                      <p:stCondLst>
                                        <p:cond delay="0"/>
                                      </p:stCondLst>
                                      <p:childTnLst>
                                        <p:anim calcmode="lin" valueType="num">
                                          <p:cBhvr additive="base">
                                            <p:cTn id="133" dur="250"/>
                                            <p:tgtEl>
                                              <p:spTgt spid="29"/>
                                            </p:tgtEl>
                                            <p:attrNameLst>
                                              <p:attrName>ppt_x</p:attrName>
                                            </p:attrNameLst>
                                          </p:cBhvr>
                                          <p:tavLst>
                                            <p:tav tm="0">
                                              <p:val>
                                                <p:strVal val="ppt_x"/>
                                              </p:val>
                                            </p:tav>
                                            <p:tav tm="100000">
                                              <p:val>
                                                <p:strVal val="1+ppt_w/2"/>
                                              </p:val>
                                            </p:tav>
                                          </p:tavLst>
                                        </p:anim>
                                        <p:anim calcmode="lin" valueType="num">
                                          <p:cBhvr additive="base">
                                            <p:cTn id="134" dur="250"/>
                                            <p:tgtEl>
                                              <p:spTgt spid="29"/>
                                            </p:tgtEl>
                                            <p:attrNameLst>
                                              <p:attrName>ppt_y</p:attrName>
                                            </p:attrNameLst>
                                          </p:cBhvr>
                                          <p:tavLst>
                                            <p:tav tm="0">
                                              <p:val>
                                                <p:strVal val="ppt_y"/>
                                              </p:val>
                                            </p:tav>
                                            <p:tav tm="100000">
                                              <p:val>
                                                <p:strVal val="1+ppt_h/2"/>
                                              </p:val>
                                            </p:tav>
                                          </p:tavLst>
                                        </p:anim>
                                        <p:set>
                                          <p:cBhvr>
                                            <p:cTn id="135" dur="1" fill="hold">
                                              <p:stCondLst>
                                                <p:cond delay="249"/>
                                              </p:stCondLst>
                                            </p:cTn>
                                            <p:tgtEl>
                                              <p:spTgt spid="29"/>
                                            </p:tgtEl>
                                            <p:attrNameLst>
                                              <p:attrName>style.visibility</p:attrName>
                                            </p:attrNameLst>
                                          </p:cBhvr>
                                          <p:to>
                                            <p:strVal val="hidden"/>
                                          </p:to>
                                        </p:set>
                                      </p:childTnLst>
                                    </p:cTn>
                                  </p:par>
                                  <p:par>
                                    <p:cTn id="136" presetID="1" presetClass="exit" presetSubtype="0" fill="hold" grpId="0" nodeType="withEffect">
                                      <p:stCondLst>
                                        <p:cond delay="0"/>
                                      </p:stCondLst>
                                      <p:iterate type="lt">
                                        <p:tmAbs val="0"/>
                                      </p:iterate>
                                      <p:childTnLst>
                                        <p:set>
                                          <p:cBhvr>
                                            <p:cTn id="137" dur="1" fill="hold">
                                              <p:stCondLst>
                                                <p:cond delay="0"/>
                                              </p:stCondLst>
                                            </p:cTn>
                                            <p:tgtEl>
                                              <p:spTgt spid="33"/>
                                            </p:tgtEl>
                                            <p:attrNameLst>
                                              <p:attrName>style.visibility</p:attrName>
                                            </p:attrNameLst>
                                          </p:cBhvr>
                                          <p:to>
                                            <p:strVal val="hidden"/>
                                          </p:to>
                                        </p:set>
                                      </p:childTnLst>
                                    </p:cTn>
                                  </p:par>
                                  <p:par>
                                    <p:cTn id="138" presetID="1" presetClass="exit" presetSubtype="0" fill="hold" grpId="0" nodeType="withEffect">
                                      <p:stCondLst>
                                        <p:cond delay="0"/>
                                      </p:stCondLst>
                                      <p:iterate type="lt">
                                        <p:tmAbs val="0"/>
                                      </p:iterate>
                                      <p:childTnLst>
                                        <p:set>
                                          <p:cBhvr>
                                            <p:cTn id="139" dur="1" fill="hold">
                                              <p:stCondLst>
                                                <p:cond delay="0"/>
                                              </p:stCondLst>
                                            </p:cTn>
                                            <p:tgtEl>
                                              <p:spTgt spid="38"/>
                                            </p:tgtEl>
                                            <p:attrNameLst>
                                              <p:attrName>style.visibility</p:attrName>
                                            </p:attrNameLst>
                                          </p:cBhvr>
                                          <p:to>
                                            <p:strVal val="hidden"/>
                                          </p:to>
                                        </p:set>
                                      </p:childTnLst>
                                    </p:cTn>
                                  </p:par>
                                  <p:par>
                                    <p:cTn id="140" presetID="53" presetClass="exit" presetSubtype="544" fill="hold" nodeType="withEffect">
                                      <p:stCondLst>
                                        <p:cond delay="0"/>
                                      </p:stCondLst>
                                      <p:childTnLst>
                                        <p:anim calcmode="lin" valueType="num">
                                          <p:cBhvr>
                                            <p:cTn id="141" dur="250"/>
                                            <p:tgtEl>
                                              <p:spTgt spid="41"/>
                                            </p:tgtEl>
                                            <p:attrNameLst>
                                              <p:attrName>ppt_w</p:attrName>
                                            </p:attrNameLst>
                                          </p:cBhvr>
                                          <p:tavLst>
                                            <p:tav tm="0">
                                              <p:val>
                                                <p:strVal val="ppt_w"/>
                                              </p:val>
                                            </p:tav>
                                            <p:tav tm="100000">
                                              <p:val>
                                                <p:fltVal val="0"/>
                                              </p:val>
                                            </p:tav>
                                          </p:tavLst>
                                        </p:anim>
                                        <p:anim calcmode="lin" valueType="num">
                                          <p:cBhvr>
                                            <p:cTn id="142" dur="250"/>
                                            <p:tgtEl>
                                              <p:spTgt spid="41"/>
                                            </p:tgtEl>
                                            <p:attrNameLst>
                                              <p:attrName>ppt_h</p:attrName>
                                            </p:attrNameLst>
                                          </p:cBhvr>
                                          <p:tavLst>
                                            <p:tav tm="0">
                                              <p:val>
                                                <p:strVal val="ppt_h"/>
                                              </p:val>
                                            </p:tav>
                                            <p:tav tm="100000">
                                              <p:val>
                                                <p:fltVal val="0"/>
                                              </p:val>
                                            </p:tav>
                                          </p:tavLst>
                                        </p:anim>
                                        <p:animEffect transition="out" filter="fade">
                                          <p:cBhvr>
                                            <p:cTn id="143" dur="250"/>
                                            <p:tgtEl>
                                              <p:spTgt spid="41"/>
                                            </p:tgtEl>
                                          </p:cBhvr>
                                        </p:animEffect>
                                        <p:anim calcmode="lin" valueType="num">
                                          <p:cBhvr>
                                            <p:cTn id="144" dur="250"/>
                                            <p:tgtEl>
                                              <p:spTgt spid="41"/>
                                            </p:tgtEl>
                                            <p:attrNameLst>
                                              <p:attrName>ppt_x</p:attrName>
                                            </p:attrNameLst>
                                          </p:cBhvr>
                                          <p:tavLst>
                                            <p:tav tm="0">
                                              <p:val>
                                                <p:strVal val="ppt_x"/>
                                              </p:val>
                                            </p:tav>
                                            <p:tav tm="100000">
                                              <p:val>
                                                <p:fltVal val="0.5"/>
                                              </p:val>
                                            </p:tav>
                                          </p:tavLst>
                                        </p:anim>
                                        <p:anim calcmode="lin" valueType="num">
                                          <p:cBhvr>
                                            <p:cTn id="145" dur="250"/>
                                            <p:tgtEl>
                                              <p:spTgt spid="41"/>
                                            </p:tgtEl>
                                            <p:attrNameLst>
                                              <p:attrName>ppt_y</p:attrName>
                                            </p:attrNameLst>
                                          </p:cBhvr>
                                          <p:tavLst>
                                            <p:tav tm="0">
                                              <p:val>
                                                <p:strVal val="ppt_y"/>
                                              </p:val>
                                            </p:tav>
                                            <p:tav tm="100000">
                                              <p:val>
                                                <p:fltVal val="0.5"/>
                                              </p:val>
                                            </p:tav>
                                          </p:tavLst>
                                        </p:anim>
                                        <p:set>
                                          <p:cBhvr>
                                            <p:cTn id="146" dur="1" fill="hold">
                                              <p:stCondLst>
                                                <p:cond delay="249"/>
                                              </p:stCondLst>
                                            </p:cTn>
                                            <p:tgtEl>
                                              <p:spTgt spid="41"/>
                                            </p:tgtEl>
                                            <p:attrNameLst>
                                              <p:attrName>style.visibility</p:attrName>
                                            </p:attrNameLst>
                                          </p:cBhvr>
                                          <p:to>
                                            <p:strVal val="hidden"/>
                                          </p:to>
                                        </p:set>
                                      </p:childTnLst>
                                    </p:cTn>
                                  </p:par>
                                  <p:par>
                                    <p:cTn id="147" presetID="2" presetClass="exit" presetSubtype="6" fill="hold" nodeType="withEffect">
                                      <p:stCondLst>
                                        <p:cond delay="0"/>
                                      </p:stCondLst>
                                      <p:childTnLst>
                                        <p:anim calcmode="lin" valueType="num">
                                          <p:cBhvr additive="base">
                                            <p:cTn id="148" dur="250"/>
                                            <p:tgtEl>
                                              <p:spTgt spid="41"/>
                                            </p:tgtEl>
                                            <p:attrNameLst>
                                              <p:attrName>ppt_x</p:attrName>
                                            </p:attrNameLst>
                                          </p:cBhvr>
                                          <p:tavLst>
                                            <p:tav tm="0">
                                              <p:val>
                                                <p:strVal val="ppt_x"/>
                                              </p:val>
                                            </p:tav>
                                            <p:tav tm="100000">
                                              <p:val>
                                                <p:strVal val="1+ppt_w/2"/>
                                              </p:val>
                                            </p:tav>
                                          </p:tavLst>
                                        </p:anim>
                                        <p:anim calcmode="lin" valueType="num">
                                          <p:cBhvr additive="base">
                                            <p:cTn id="149" dur="250"/>
                                            <p:tgtEl>
                                              <p:spTgt spid="41"/>
                                            </p:tgtEl>
                                            <p:attrNameLst>
                                              <p:attrName>ppt_y</p:attrName>
                                            </p:attrNameLst>
                                          </p:cBhvr>
                                          <p:tavLst>
                                            <p:tav tm="0">
                                              <p:val>
                                                <p:strVal val="ppt_y"/>
                                              </p:val>
                                            </p:tav>
                                            <p:tav tm="100000">
                                              <p:val>
                                                <p:strVal val="1+ppt_h/2"/>
                                              </p:val>
                                            </p:tav>
                                          </p:tavLst>
                                        </p:anim>
                                        <p:set>
                                          <p:cBhvr>
                                            <p:cTn id="150" dur="1" fill="hold">
                                              <p:stCondLst>
                                                <p:cond delay="249"/>
                                              </p:stCondLst>
                                            </p:cTn>
                                            <p:tgtEl>
                                              <p:spTgt spid="41"/>
                                            </p:tgtEl>
                                            <p:attrNameLst>
                                              <p:attrName>style.visibility</p:attrName>
                                            </p:attrNameLst>
                                          </p:cBhvr>
                                          <p:to>
                                            <p:strVal val="hidden"/>
                                          </p:to>
                                        </p:set>
                                      </p:childTnLst>
                                    </p:cTn>
                                  </p:par>
                                  <p:par>
                                    <p:cTn id="151" presetID="1" presetClass="exit" presetSubtype="0" fill="hold" grpId="0" nodeType="withEffect">
                                      <p:stCondLst>
                                        <p:cond delay="0"/>
                                      </p:stCondLst>
                                      <p:iterate type="lt">
                                        <p:tmAbs val="0"/>
                                      </p:iterate>
                                      <p:childTnLst>
                                        <p:set>
                                          <p:cBhvr>
                                            <p:cTn id="152" dur="1" fill="hold">
                                              <p:stCondLst>
                                                <p:cond delay="0"/>
                                              </p:stCondLst>
                                            </p:cTn>
                                            <p:tgtEl>
                                              <p:spTgt spid="52"/>
                                            </p:tgtEl>
                                            <p:attrNameLst>
                                              <p:attrName>style.visibility</p:attrName>
                                            </p:attrNameLst>
                                          </p:cBhvr>
                                          <p:to>
                                            <p:strVal val="hidden"/>
                                          </p:to>
                                        </p:set>
                                      </p:childTnLst>
                                    </p:cTn>
                                  </p:par>
                                  <p:par>
                                    <p:cTn id="153" presetID="1" presetClass="exit" presetSubtype="0" fill="hold" grpId="0" nodeType="withEffect">
                                      <p:stCondLst>
                                        <p:cond delay="0"/>
                                      </p:stCondLst>
                                      <p:iterate type="lt">
                                        <p:tmAbs val="0"/>
                                      </p:iterate>
                                      <p:childTnLst>
                                        <p:set>
                                          <p:cBhvr>
                                            <p:cTn id="154" dur="1" fill="hold">
                                              <p:stCondLst>
                                                <p:cond delay="0"/>
                                              </p:stCondLst>
                                            </p:cTn>
                                            <p:tgtEl>
                                              <p:spTgt spid="55"/>
                                            </p:tgtEl>
                                            <p:attrNameLst>
                                              <p:attrName>style.visibility</p:attrName>
                                            </p:attrNameLst>
                                          </p:cBhvr>
                                          <p:to>
                                            <p:strVal val="hidden"/>
                                          </p:to>
                                        </p:set>
                                      </p:childTnLst>
                                    </p:cTn>
                                  </p:par>
                                  <p:par>
                                    <p:cTn id="155" presetID="1" presetClass="exit" presetSubtype="0" fill="hold" grpId="0" nodeType="withEffect">
                                      <p:stCondLst>
                                        <p:cond delay="0"/>
                                      </p:stCondLst>
                                      <p:iterate type="lt">
                                        <p:tmAbs val="0"/>
                                      </p:iterate>
                                      <p:childTnLst>
                                        <p:set>
                                          <p:cBhvr>
                                            <p:cTn id="156" dur="1" fill="hold">
                                              <p:stCondLst>
                                                <p:cond delay="0"/>
                                              </p:stCondLst>
                                            </p:cTn>
                                            <p:tgtEl>
                                              <p:spTgt spid="59"/>
                                            </p:tgtEl>
                                            <p:attrNameLst>
                                              <p:attrName>style.visibility</p:attrName>
                                            </p:attrNameLst>
                                          </p:cBhvr>
                                          <p:to>
                                            <p:strVal val="hidden"/>
                                          </p:to>
                                        </p:set>
                                      </p:childTnLst>
                                    </p:cTn>
                                  </p:par>
                                  <p:par>
                                    <p:cTn id="157" presetID="1" presetClass="exit" presetSubtype="0" fill="hold" grpId="0" nodeType="withEffect">
                                      <p:stCondLst>
                                        <p:cond delay="0"/>
                                      </p:stCondLst>
                                      <p:iterate type="lt">
                                        <p:tmAbs val="0"/>
                                      </p:iterate>
                                      <p:childTnLst>
                                        <p:set>
                                          <p:cBhvr>
                                            <p:cTn id="158" dur="1" fill="hold">
                                              <p:stCondLst>
                                                <p:cond delay="0"/>
                                              </p:stCondLst>
                                            </p:cTn>
                                            <p:tgtEl>
                                              <p:spTgt spid="34"/>
                                            </p:tgtEl>
                                            <p:attrNameLst>
                                              <p:attrName>style.visibility</p:attrName>
                                            </p:attrNameLst>
                                          </p:cBhvr>
                                          <p:to>
                                            <p:strVal val="hidden"/>
                                          </p:to>
                                        </p:set>
                                      </p:childTnLst>
                                    </p:cTn>
                                  </p:par>
                                  <p:par>
                                    <p:cTn id="159" presetID="1" presetClass="exit" presetSubtype="0" fill="hold" grpId="0" nodeType="withEffect">
                                      <p:stCondLst>
                                        <p:cond delay="0"/>
                                      </p:stCondLst>
                                      <p:iterate type="lt">
                                        <p:tmAbs val="0"/>
                                      </p:iterate>
                                      <p:childTnLst>
                                        <p:set>
                                          <p:cBhvr>
                                            <p:cTn id="160" dur="1" fill="hold">
                                              <p:stCondLst>
                                                <p:cond delay="0"/>
                                              </p:stCondLst>
                                            </p:cTn>
                                            <p:tgtEl>
                                              <p:spTgt spid="35"/>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6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6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8"/>
                                            </p:tgtEl>
                                            <p:attrNameLst>
                                              <p:attrName>style.visibility</p:attrName>
                                            </p:attrNameLst>
                                          </p:cBhvr>
                                          <p:to>
                                            <p:strVal val="hidden"/>
                                          </p:to>
                                        </p:set>
                                      </p:childTnLst>
                                    </p:cTn>
                                  </p:par>
                                  <p:par>
                                    <p:cTn id="167" presetID="1" presetClass="exit" presetSubtype="0" fill="hold" grpId="2" nodeType="withEffect">
                                      <p:stCondLst>
                                        <p:cond delay="0"/>
                                      </p:stCondLst>
                                      <p:iterate type="lt">
                                        <p:tmAbs val="0"/>
                                      </p:iterate>
                                      <p:childTnLst>
                                        <p:set>
                                          <p:cBhvr>
                                            <p:cTn id="168" dur="1" fill="hold">
                                              <p:stCondLst>
                                                <p:cond delay="0"/>
                                              </p:stCondLst>
                                            </p:cTn>
                                            <p:tgtEl>
                                              <p:spTgt spid="5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6"/>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53"/>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22"/>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57"/>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46" grpId="0"/>
          <p:bldP spid="46" grpId="1"/>
          <p:bldP spid="13" grpId="0" animBg="1"/>
          <p:bldP spid="13" grpId="1" animBg="1"/>
          <p:bldP spid="13" grpId="2" animBg="1"/>
          <p:bldP spid="12" grpId="0" animBg="1"/>
          <p:bldP spid="12" grpId="1" animBg="1"/>
          <p:bldP spid="12" grpId="2" animBg="1"/>
          <p:bldP spid="33" grpId="0"/>
          <p:bldP spid="33" grpId="1"/>
          <p:bldP spid="38" grpId="0"/>
          <p:bldP spid="38" grpId="1"/>
          <p:bldP spid="52" grpId="0"/>
          <p:bldP spid="52" grpId="1"/>
          <p:bldP spid="52" grpId="2"/>
          <p:bldP spid="55" grpId="0"/>
          <p:bldP spid="55" grpId="1"/>
          <p:bldP spid="58" grpId="0" animBg="1"/>
          <p:bldP spid="58" grpId="1" animBg="1"/>
          <p:bldP spid="59" grpId="0"/>
          <p:bldP spid="59" grpId="1"/>
          <p:bldP spid="60" grpId="0" animBg="1"/>
          <p:bldP spid="60" grpId="1" animBg="1"/>
          <p:bldP spid="61" grpId="0" animBg="1"/>
          <p:bldP spid="61" grpId="1" animBg="1"/>
          <p:bldP spid="34" grpId="0"/>
          <p:bldP spid="34" grpId="1"/>
          <p:bldP spid="35" grpId="0"/>
          <p:bldP spid="35" grpId="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A75B66-9875-4EA8-9F0D-CFA08FAAD5DB}"/>
              </a:ext>
            </a:extLst>
          </p:cNvPr>
          <p:cNvSpPr txBox="1"/>
          <p:nvPr/>
        </p:nvSpPr>
        <p:spPr>
          <a:xfrm>
            <a:off x="284582" y="228551"/>
            <a:ext cx="10537297" cy="861774"/>
          </a:xfrm>
          <a:prstGeom prst="rect">
            <a:avLst/>
          </a:prstGeom>
          <a:noFill/>
        </p:spPr>
        <p:txBody>
          <a:bodyPr wrap="square">
            <a:spAutoFit/>
          </a:bodyPr>
          <a:lstStyle/>
          <a:p>
            <a:r>
              <a:rPr lang="en" sz="5000">
                <a:solidFill>
                  <a:srgbClr val="E77578"/>
                </a:solidFill>
                <a:latin typeface="Roboto" panose="02000000000000000000" pitchFamily="2" charset="0"/>
                <a:ea typeface="Roboto" panose="02000000000000000000" pitchFamily="2" charset="0"/>
              </a:rPr>
              <a:t>D</a:t>
            </a:r>
            <a:r>
              <a:rPr lang="en" sz="5000">
                <a:solidFill>
                  <a:schemeClr val="tx1"/>
                </a:solidFill>
                <a:latin typeface="Roboto" panose="02000000000000000000" pitchFamily="2" charset="0"/>
                <a:ea typeface="Roboto" panose="02000000000000000000" pitchFamily="2" charset="0"/>
              </a:rPr>
              <a:t>IALOGUE </a:t>
            </a:r>
            <a:r>
              <a:rPr lang="en" sz="5000">
                <a:solidFill>
                  <a:srgbClr val="E77578"/>
                </a:solidFill>
                <a:latin typeface="Roboto" panose="02000000000000000000" pitchFamily="2" charset="0"/>
                <a:ea typeface="Roboto" panose="02000000000000000000" pitchFamily="2" charset="0"/>
              </a:rPr>
              <a:t>S</a:t>
            </a:r>
            <a:r>
              <a:rPr lang="en" sz="5000">
                <a:solidFill>
                  <a:schemeClr val="tx1"/>
                </a:solidFill>
                <a:latin typeface="Roboto" panose="02000000000000000000" pitchFamily="2" charset="0"/>
                <a:ea typeface="Roboto" panose="02000000000000000000" pitchFamily="2" charset="0"/>
              </a:rPr>
              <a:t>TATE </a:t>
            </a:r>
            <a:r>
              <a:rPr lang="en" sz="5000">
                <a:solidFill>
                  <a:srgbClr val="E77578"/>
                </a:solidFill>
                <a:latin typeface="Roboto" panose="02000000000000000000" pitchFamily="2" charset="0"/>
                <a:ea typeface="Roboto" panose="02000000000000000000" pitchFamily="2" charset="0"/>
              </a:rPr>
              <a:t>T</a:t>
            </a:r>
            <a:r>
              <a:rPr lang="en" sz="5000">
                <a:solidFill>
                  <a:schemeClr val="tx1"/>
                </a:solidFill>
                <a:latin typeface="Roboto" panose="02000000000000000000" pitchFamily="2" charset="0"/>
                <a:ea typeface="Roboto" panose="02000000000000000000" pitchFamily="2" charset="0"/>
              </a:rPr>
              <a:t>RACKING</a:t>
            </a:r>
            <a:endParaRPr lang="en-GB" sz="5000">
              <a:solidFill>
                <a:srgbClr val="DEAD5D"/>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18491" y="2793936"/>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866;p44">
            <a:extLst>
              <a:ext uri="{FF2B5EF4-FFF2-40B4-BE49-F238E27FC236}">
                <a16:creationId xmlns:a16="http://schemas.microsoft.com/office/drawing/2014/main" id="{7A91576B-07EB-3F47-6038-D4427172FD3F}"/>
              </a:ext>
            </a:extLst>
          </p:cNvPr>
          <p:cNvSpPr/>
          <p:nvPr/>
        </p:nvSpPr>
        <p:spPr>
          <a:xfrm>
            <a:off x="1028747" y="1919769"/>
            <a:ext cx="3591946" cy="335377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grpSp>
        <p:nvGrpSpPr>
          <p:cNvPr id="15" name="Google Shape;870;p44">
            <a:extLst>
              <a:ext uri="{FF2B5EF4-FFF2-40B4-BE49-F238E27FC236}">
                <a16:creationId xmlns:a16="http://schemas.microsoft.com/office/drawing/2014/main" id="{F1E1E9C2-8309-F60C-6225-5D6A5775491E}"/>
              </a:ext>
            </a:extLst>
          </p:cNvPr>
          <p:cNvGrpSpPr/>
          <p:nvPr/>
        </p:nvGrpSpPr>
        <p:grpSpPr>
          <a:xfrm>
            <a:off x="1204295" y="2072039"/>
            <a:ext cx="626440" cy="146317"/>
            <a:chOff x="2147366" y="4139382"/>
            <a:chExt cx="635280" cy="147600"/>
          </a:xfrm>
        </p:grpSpPr>
        <p:sp>
          <p:nvSpPr>
            <p:cNvPr id="16" name="Google Shape;871;p44">
              <a:extLst>
                <a:ext uri="{FF2B5EF4-FFF2-40B4-BE49-F238E27FC236}">
                  <a16:creationId xmlns:a16="http://schemas.microsoft.com/office/drawing/2014/main" id="{460261B5-E559-3FC1-A204-018D4BEA3A4E}"/>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872;p44">
              <a:extLst>
                <a:ext uri="{FF2B5EF4-FFF2-40B4-BE49-F238E27FC236}">
                  <a16:creationId xmlns:a16="http://schemas.microsoft.com/office/drawing/2014/main" id="{7AF8B2E2-40BB-C76B-BC13-7F3D3339E7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873;p44">
              <a:extLst>
                <a:ext uri="{FF2B5EF4-FFF2-40B4-BE49-F238E27FC236}">
                  <a16:creationId xmlns:a16="http://schemas.microsoft.com/office/drawing/2014/main" id="{ACD463EE-A5D7-3BC5-D776-B3C9ED7DF1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 name="Google Shape;411;p25">
            <a:extLst>
              <a:ext uri="{FF2B5EF4-FFF2-40B4-BE49-F238E27FC236}">
                <a16:creationId xmlns:a16="http://schemas.microsoft.com/office/drawing/2014/main" id="{ED1C9BCE-15B8-D03C-0EDB-D823598FC04A}"/>
              </a:ext>
            </a:extLst>
          </p:cNvPr>
          <p:cNvSpPr txBox="1">
            <a:spLocks/>
          </p:cNvSpPr>
          <p:nvPr/>
        </p:nvSpPr>
        <p:spPr>
          <a:xfrm>
            <a:off x="4043495" y="1988405"/>
            <a:ext cx="561541" cy="3081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050" b="0">
                <a:solidFill>
                  <a:srgbClr val="E77578"/>
                </a:solidFill>
                <a:latin typeface="Roboto Mono" panose="020B0604020202020204" charset="0"/>
                <a:ea typeface="Roboto Mono" panose="020B0604020202020204" charset="0"/>
              </a:rPr>
              <a:t>ADA</a:t>
            </a:r>
          </a:p>
        </p:txBody>
      </p:sp>
      <p:pic>
        <p:nvPicPr>
          <p:cNvPr id="31" name="Elemento grafico 30">
            <a:extLst>
              <a:ext uri="{FF2B5EF4-FFF2-40B4-BE49-F238E27FC236}">
                <a16:creationId xmlns:a16="http://schemas.microsoft.com/office/drawing/2014/main" id="{84A1F625-EE32-4C87-8A02-0174F3E436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3999" y="2016241"/>
            <a:ext cx="327488" cy="245616"/>
          </a:xfrm>
          <a:prstGeom prst="rect">
            <a:avLst/>
          </a:prstGeom>
        </p:spPr>
      </p:pic>
      <p:sp>
        <p:nvSpPr>
          <p:cNvPr id="52" name="Right Triangle 51">
            <a:extLst>
              <a:ext uri="{FF2B5EF4-FFF2-40B4-BE49-F238E27FC236}">
                <a16:creationId xmlns:a16="http://schemas.microsoft.com/office/drawing/2014/main" id="{83CBB6AF-8D63-E49D-7C82-0C46218E80D6}"/>
              </a:ext>
            </a:extLst>
          </p:cNvPr>
          <p:cNvSpPr/>
          <p:nvPr/>
        </p:nvSpPr>
        <p:spPr>
          <a:xfrm>
            <a:off x="19875908" y="-11792345"/>
            <a:ext cx="1497437" cy="2739825"/>
          </a:xfrm>
          <a:prstGeom prst="rtTriangle">
            <a:avLst/>
          </a:prstGeom>
          <a:solidFill>
            <a:srgbClr val="D9D9D9"/>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Alternate Process 58">
            <a:extLst>
              <a:ext uri="{FF2B5EF4-FFF2-40B4-BE49-F238E27FC236}">
                <a16:creationId xmlns:a16="http://schemas.microsoft.com/office/drawing/2014/main" id="{8617217A-210B-954D-A3FC-85D400C428F4}"/>
              </a:ext>
            </a:extLst>
          </p:cNvPr>
          <p:cNvSpPr/>
          <p:nvPr/>
        </p:nvSpPr>
        <p:spPr>
          <a:xfrm>
            <a:off x="18041287" y="-75313356"/>
            <a:ext cx="44850965" cy="18025532"/>
          </a:xfrm>
          <a:prstGeom prst="flowChartAlternateProcess">
            <a:avLst/>
          </a:prstGeom>
          <a:solidFill>
            <a:schemeClr val="tx1">
              <a:lumMod val="85000"/>
            </a:schemeClr>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buClr>
                <a:schemeClr val="dk1"/>
              </a:buClr>
              <a:buSzPts val="7000"/>
            </a:pPr>
            <a:r>
              <a:rPr lang="en-GB" sz="1100">
                <a:solidFill>
                  <a:srgbClr val="16242F"/>
                </a:solidFill>
                <a:latin typeface="Roboto Mono" panose="020B0604020202020204" charset="0"/>
                <a:ea typeface="Roboto Mono" panose="020B0604020202020204" charset="0"/>
                <a:sym typeface="Roboto Mono SemiBold"/>
              </a:rPr>
              <a:t>C</a:t>
            </a:r>
            <a:r>
              <a:rPr lang="en" sz="1100">
                <a:solidFill>
                  <a:srgbClr val="16242F"/>
                </a:solidFill>
                <a:latin typeface="Roboto Mono" panose="020B0604020202020204" charset="0"/>
                <a:ea typeface="Roboto Mono" panose="020B0604020202020204" charset="0"/>
                <a:sym typeface="Roboto Mono SemiBold"/>
              </a:rPr>
              <a:t>ock cock cock</a:t>
            </a:r>
          </a:p>
        </p:txBody>
      </p:sp>
      <p:grpSp>
        <p:nvGrpSpPr>
          <p:cNvPr id="8" name="Group 7">
            <a:extLst>
              <a:ext uri="{FF2B5EF4-FFF2-40B4-BE49-F238E27FC236}">
                <a16:creationId xmlns:a16="http://schemas.microsoft.com/office/drawing/2014/main" id="{CE31F5A8-A534-C173-370A-69F6F28D1BFA}"/>
              </a:ext>
            </a:extLst>
          </p:cNvPr>
          <p:cNvGrpSpPr/>
          <p:nvPr/>
        </p:nvGrpSpPr>
        <p:grpSpPr>
          <a:xfrm>
            <a:off x="1286463" y="2664641"/>
            <a:ext cx="3153151" cy="2416106"/>
            <a:chOff x="1286463" y="2664641"/>
            <a:chExt cx="3153151" cy="2416106"/>
          </a:xfrm>
        </p:grpSpPr>
        <p:grpSp>
          <p:nvGrpSpPr>
            <p:cNvPr id="47" name="Group 46">
              <a:extLst>
                <a:ext uri="{FF2B5EF4-FFF2-40B4-BE49-F238E27FC236}">
                  <a16:creationId xmlns:a16="http://schemas.microsoft.com/office/drawing/2014/main" id="{51FAAB84-237B-55A9-F54B-F069E97F37BB}"/>
                </a:ext>
              </a:extLst>
            </p:cNvPr>
            <p:cNvGrpSpPr/>
            <p:nvPr/>
          </p:nvGrpSpPr>
          <p:grpSpPr>
            <a:xfrm>
              <a:off x="2530315" y="3978879"/>
              <a:ext cx="1909299" cy="439104"/>
              <a:chOff x="4929835" y="1038809"/>
              <a:chExt cx="3859088" cy="923063"/>
            </a:xfrm>
            <a:solidFill>
              <a:srgbClr val="4B7B9F"/>
            </a:solidFill>
            <a:effectLst>
              <a:outerShdw blurRad="50800" dist="38100" dir="2700000" algn="tl" rotWithShape="0">
                <a:prstClr val="black">
                  <a:alpha val="40000"/>
                </a:prstClr>
              </a:outerShdw>
            </a:effectLst>
          </p:grpSpPr>
          <p:sp>
            <p:nvSpPr>
              <p:cNvPr id="48" name="Right Triangle 47">
                <a:extLst>
                  <a:ext uri="{FF2B5EF4-FFF2-40B4-BE49-F238E27FC236}">
                    <a16:creationId xmlns:a16="http://schemas.microsoft.com/office/drawing/2014/main" id="{85CA5CE4-5BC6-110F-DA51-7681462BC330}"/>
                  </a:ext>
                </a:extLst>
              </p:cNvPr>
              <p:cNvSpPr/>
              <p:nvPr/>
            </p:nvSpPr>
            <p:spPr>
              <a:xfrm>
                <a:off x="8362307" y="1332723"/>
                <a:ext cx="426616" cy="620008"/>
              </a:xfrm>
              <a:prstGeom prst="rtTriangle">
                <a:avLst/>
              </a:prstGeom>
              <a:grpFill/>
              <a:ln>
                <a:solidFill>
                  <a:srgbClr val="16242F">
                    <a:alpha val="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Alternate Process 49">
                <a:extLst>
                  <a:ext uri="{FF2B5EF4-FFF2-40B4-BE49-F238E27FC236}">
                    <a16:creationId xmlns:a16="http://schemas.microsoft.com/office/drawing/2014/main" id="{ECE0BAE7-0386-35EE-7C35-374D035E1B24}"/>
                  </a:ext>
                </a:extLst>
              </p:cNvPr>
              <p:cNvSpPr/>
              <p:nvPr/>
            </p:nvSpPr>
            <p:spPr>
              <a:xfrm>
                <a:off x="4929835" y="1038809"/>
                <a:ext cx="3640418" cy="923063"/>
              </a:xfrm>
              <a:prstGeom prst="flowChartAlternateProcess">
                <a:avLst/>
              </a:prstGeom>
              <a:grp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buClr>
                    <a:schemeClr val="dk1"/>
                  </a:buClr>
                  <a:buSzPts val="7000"/>
                </a:pPr>
                <a:r>
                  <a:rPr lang="en" sz="1000">
                    <a:solidFill>
                      <a:schemeClr val="dk1"/>
                    </a:solidFill>
                    <a:latin typeface="Roboto Mono" panose="020B0604020202020204" charset="0"/>
                    <a:ea typeface="Roboto Mono" panose="020B0604020202020204" charset="0"/>
                    <a:sym typeface="Roboto Mono SemiBold"/>
                  </a:rPr>
                  <a:t>Ok, book a restaurant for 3</a:t>
                </a:r>
              </a:p>
            </p:txBody>
          </p:sp>
        </p:grpSp>
        <p:grpSp>
          <p:nvGrpSpPr>
            <p:cNvPr id="42" name="Group 41">
              <a:extLst>
                <a:ext uri="{FF2B5EF4-FFF2-40B4-BE49-F238E27FC236}">
                  <a16:creationId xmlns:a16="http://schemas.microsoft.com/office/drawing/2014/main" id="{7CAE7DE1-DD88-1075-7B52-7DD710DA7E77}"/>
                </a:ext>
              </a:extLst>
            </p:cNvPr>
            <p:cNvGrpSpPr/>
            <p:nvPr/>
          </p:nvGrpSpPr>
          <p:grpSpPr>
            <a:xfrm flipH="1">
              <a:off x="1286463" y="3340332"/>
              <a:ext cx="2067980" cy="439104"/>
              <a:chOff x="4929835" y="1038809"/>
              <a:chExt cx="3877386" cy="923063"/>
            </a:xfrm>
            <a:effectLst>
              <a:outerShdw blurRad="50800" dist="38100" dir="8100000" algn="tr" rotWithShape="0">
                <a:prstClr val="black">
                  <a:alpha val="40000"/>
                </a:prstClr>
              </a:outerShdw>
            </a:effectLst>
          </p:grpSpPr>
          <p:sp>
            <p:nvSpPr>
              <p:cNvPr id="43" name="Right Triangle 42">
                <a:extLst>
                  <a:ext uri="{FF2B5EF4-FFF2-40B4-BE49-F238E27FC236}">
                    <a16:creationId xmlns:a16="http://schemas.microsoft.com/office/drawing/2014/main" id="{D03969B5-B24E-79D9-8C76-6ADADCBFA998}"/>
                  </a:ext>
                </a:extLst>
              </p:cNvPr>
              <p:cNvSpPr/>
              <p:nvPr/>
            </p:nvSpPr>
            <p:spPr>
              <a:xfrm>
                <a:off x="8380605" y="1338405"/>
                <a:ext cx="426616" cy="620008"/>
              </a:xfrm>
              <a:prstGeom prst="rtTriangle">
                <a:avLst/>
              </a:prstGeom>
              <a:solidFill>
                <a:srgbClr val="FFFFFF"/>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44" name="Flowchart: Alternate Process 43">
                <a:extLst>
                  <a:ext uri="{FF2B5EF4-FFF2-40B4-BE49-F238E27FC236}">
                    <a16:creationId xmlns:a16="http://schemas.microsoft.com/office/drawing/2014/main" id="{8DB2DF01-8298-82D2-18F7-85779EC06105}"/>
                  </a:ext>
                </a:extLst>
              </p:cNvPr>
              <p:cNvSpPr/>
              <p:nvPr/>
            </p:nvSpPr>
            <p:spPr>
              <a:xfrm>
                <a:off x="4929835" y="1038809"/>
                <a:ext cx="3640418" cy="923063"/>
              </a:xfrm>
              <a:prstGeom prst="flowChartAlternateProcess">
                <a:avLst/>
              </a:prstGeom>
              <a:solidFill>
                <a:srgbClr val="FFFFFF"/>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0" i="0">
                    <a:solidFill>
                      <a:srgbClr val="212121"/>
                    </a:solidFill>
                    <a:effectLst/>
                    <a:latin typeface="Roboto Mono" panose="020B0604020202020204" charset="0"/>
                    <a:ea typeface="Roboto Mono" panose="020B0604020202020204" charset="0"/>
                  </a:rPr>
                  <a:t>Naples +25°C Sunny</a:t>
                </a:r>
                <a:endParaRPr lang="en-GB" sz="800">
                  <a:solidFill>
                    <a:srgbClr val="16242F"/>
                  </a:solidFill>
                  <a:latin typeface="Roboto Mono" panose="020B0604020202020204" charset="0"/>
                  <a:ea typeface="Roboto Mono" panose="020B0604020202020204" charset="0"/>
                </a:endParaRPr>
              </a:p>
            </p:txBody>
          </p:sp>
        </p:grpSp>
        <p:grpSp>
          <p:nvGrpSpPr>
            <p:cNvPr id="32" name="Group 31">
              <a:extLst>
                <a:ext uri="{FF2B5EF4-FFF2-40B4-BE49-F238E27FC236}">
                  <a16:creationId xmlns:a16="http://schemas.microsoft.com/office/drawing/2014/main" id="{4EBF30F8-034C-1CBD-D626-49040920BFFF}"/>
                </a:ext>
              </a:extLst>
            </p:cNvPr>
            <p:cNvGrpSpPr/>
            <p:nvPr/>
          </p:nvGrpSpPr>
          <p:grpSpPr>
            <a:xfrm flipH="1">
              <a:off x="1286463" y="4641643"/>
              <a:ext cx="2067980" cy="439104"/>
              <a:chOff x="4929835" y="1038809"/>
              <a:chExt cx="3877386" cy="923063"/>
            </a:xfrm>
            <a:effectLst>
              <a:outerShdw blurRad="50800" dist="38100" dir="8100000" algn="tr" rotWithShape="0">
                <a:prstClr val="black">
                  <a:alpha val="40000"/>
                </a:prstClr>
              </a:outerShdw>
            </a:effectLst>
          </p:grpSpPr>
          <p:sp>
            <p:nvSpPr>
              <p:cNvPr id="33" name="Right Triangle 32">
                <a:extLst>
                  <a:ext uri="{FF2B5EF4-FFF2-40B4-BE49-F238E27FC236}">
                    <a16:creationId xmlns:a16="http://schemas.microsoft.com/office/drawing/2014/main" id="{1EBA6C5F-B0B7-39B8-9B31-B1C9359F8558}"/>
                  </a:ext>
                </a:extLst>
              </p:cNvPr>
              <p:cNvSpPr/>
              <p:nvPr/>
            </p:nvSpPr>
            <p:spPr>
              <a:xfrm>
                <a:off x="8380605" y="1338405"/>
                <a:ext cx="426616" cy="620008"/>
              </a:xfrm>
              <a:prstGeom prst="rtTriangle">
                <a:avLst/>
              </a:prstGeom>
              <a:solidFill>
                <a:srgbClr val="FFFFFF"/>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34" name="Flowchart: Alternate Process 33">
                <a:extLst>
                  <a:ext uri="{FF2B5EF4-FFF2-40B4-BE49-F238E27FC236}">
                    <a16:creationId xmlns:a16="http://schemas.microsoft.com/office/drawing/2014/main" id="{E0F2731B-FE5A-EC2D-E091-AC748C38DE51}"/>
                  </a:ext>
                </a:extLst>
              </p:cNvPr>
              <p:cNvSpPr/>
              <p:nvPr/>
            </p:nvSpPr>
            <p:spPr>
              <a:xfrm>
                <a:off x="4929835" y="1038809"/>
                <a:ext cx="3640418" cy="923063"/>
              </a:xfrm>
              <a:prstGeom prst="flowChartAlternateProcess">
                <a:avLst/>
              </a:prstGeom>
              <a:solidFill>
                <a:srgbClr val="FFFFFF"/>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0" i="0">
                    <a:solidFill>
                      <a:srgbClr val="212121"/>
                    </a:solidFill>
                    <a:effectLst/>
                    <a:latin typeface="Roboto Mono" panose="020B0604020202020204" charset="0"/>
                    <a:ea typeface="Roboto Mono" panose="020B0604020202020204" charset="0"/>
                  </a:rPr>
                  <a:t>Reserved for 3, time: now in Naples</a:t>
                </a:r>
                <a:endParaRPr lang="en-GB" sz="800">
                  <a:solidFill>
                    <a:srgbClr val="16242F"/>
                  </a:solidFill>
                  <a:latin typeface="Roboto Mono" panose="020B0604020202020204" charset="0"/>
                  <a:ea typeface="Roboto Mono" panose="020B0604020202020204" charset="0"/>
                </a:endParaRPr>
              </a:p>
            </p:txBody>
          </p:sp>
        </p:grpSp>
        <p:grpSp>
          <p:nvGrpSpPr>
            <p:cNvPr id="35" name="Group 34">
              <a:extLst>
                <a:ext uri="{FF2B5EF4-FFF2-40B4-BE49-F238E27FC236}">
                  <a16:creationId xmlns:a16="http://schemas.microsoft.com/office/drawing/2014/main" id="{369C717A-F166-E68B-9E10-B75AE8E97F9F}"/>
                </a:ext>
              </a:extLst>
            </p:cNvPr>
            <p:cNvGrpSpPr/>
            <p:nvPr/>
          </p:nvGrpSpPr>
          <p:grpSpPr>
            <a:xfrm>
              <a:off x="2525051" y="2664641"/>
              <a:ext cx="1909299" cy="439104"/>
              <a:chOff x="4929835" y="1038809"/>
              <a:chExt cx="3859088" cy="923063"/>
            </a:xfrm>
            <a:solidFill>
              <a:srgbClr val="4B7B9F"/>
            </a:solidFill>
            <a:effectLst>
              <a:outerShdw blurRad="50800" dist="38100" dir="2700000" algn="tl" rotWithShape="0">
                <a:prstClr val="black">
                  <a:alpha val="40000"/>
                </a:prstClr>
              </a:outerShdw>
            </a:effectLst>
          </p:grpSpPr>
          <p:sp>
            <p:nvSpPr>
              <p:cNvPr id="36" name="Right Triangle 35">
                <a:extLst>
                  <a:ext uri="{FF2B5EF4-FFF2-40B4-BE49-F238E27FC236}">
                    <a16:creationId xmlns:a16="http://schemas.microsoft.com/office/drawing/2014/main" id="{8124152E-4130-5AE1-8FC0-875A006F4CA4}"/>
                  </a:ext>
                </a:extLst>
              </p:cNvPr>
              <p:cNvSpPr/>
              <p:nvPr/>
            </p:nvSpPr>
            <p:spPr>
              <a:xfrm>
                <a:off x="8362307" y="1338405"/>
                <a:ext cx="426616" cy="620008"/>
              </a:xfrm>
              <a:prstGeom prst="rtTriangle">
                <a:avLst/>
              </a:prstGeom>
              <a:grpFill/>
              <a:ln>
                <a:solidFill>
                  <a:srgbClr val="16242F">
                    <a:alpha val="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lowchart: Alternate Process 36">
                <a:extLst>
                  <a:ext uri="{FF2B5EF4-FFF2-40B4-BE49-F238E27FC236}">
                    <a16:creationId xmlns:a16="http://schemas.microsoft.com/office/drawing/2014/main" id="{1FA0C7F7-DE8F-711A-EB44-F4ED03CFC31C}"/>
                  </a:ext>
                </a:extLst>
              </p:cNvPr>
              <p:cNvSpPr/>
              <p:nvPr/>
            </p:nvSpPr>
            <p:spPr>
              <a:xfrm>
                <a:off x="4929835" y="1038809"/>
                <a:ext cx="3640418" cy="923063"/>
              </a:xfrm>
              <a:prstGeom prst="flowChartAlternateProcess">
                <a:avLst/>
              </a:prstGeom>
              <a:grp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rtl="0">
                  <a:spcBef>
                    <a:spcPts val="0"/>
                  </a:spcBef>
                  <a:spcAft>
                    <a:spcPts val="0"/>
                  </a:spcAft>
                </a:pPr>
                <a:r>
                  <a:rPr lang="it-IT" sz="1000" b="0" i="0" err="1">
                    <a:solidFill>
                      <a:srgbClr val="FFFFFF"/>
                    </a:solidFill>
                    <a:effectLst/>
                    <a:latin typeface="Roboto Mono" panose="020B0604020202020204" charset="0"/>
                    <a:ea typeface="Roboto Mono" panose="020B0604020202020204" charset="0"/>
                    <a:cs typeface="+mn-cs"/>
                  </a:rPr>
                  <a:t>What</a:t>
                </a:r>
                <a:r>
                  <a:rPr lang="it-IT" sz="1000" b="0" i="0">
                    <a:solidFill>
                      <a:srgbClr val="FFFFFF"/>
                    </a:solidFill>
                    <a:effectLst/>
                    <a:latin typeface="Roboto Mono" panose="020B0604020202020204" charset="0"/>
                    <a:ea typeface="Roboto Mono" panose="020B0604020202020204" charset="0"/>
                    <a:cs typeface="+mn-cs"/>
                  </a:rPr>
                  <a:t> </a:t>
                </a:r>
                <a:r>
                  <a:rPr lang="it-IT" sz="1000" b="0" i="0" err="1">
                    <a:solidFill>
                      <a:srgbClr val="FFFFFF"/>
                    </a:solidFill>
                    <a:effectLst/>
                    <a:latin typeface="Roboto Mono" panose="020B0604020202020204" charset="0"/>
                    <a:ea typeface="Roboto Mono" panose="020B0604020202020204" charset="0"/>
                    <a:cs typeface="+mn-cs"/>
                  </a:rPr>
                  <a:t>is</a:t>
                </a:r>
                <a:r>
                  <a:rPr lang="it-IT" sz="1000" b="0" i="0">
                    <a:solidFill>
                      <a:srgbClr val="FFFFFF"/>
                    </a:solidFill>
                    <a:effectLst/>
                    <a:latin typeface="Roboto Mono" panose="020B0604020202020204" charset="0"/>
                    <a:ea typeface="Roboto Mono" panose="020B0604020202020204" charset="0"/>
                    <a:cs typeface="+mn-cs"/>
                  </a:rPr>
                  <a:t> the </a:t>
                </a:r>
                <a:r>
                  <a:rPr lang="it-IT" sz="1000" b="0" i="0" err="1">
                    <a:solidFill>
                      <a:srgbClr val="FFFFFF"/>
                    </a:solidFill>
                    <a:effectLst/>
                    <a:latin typeface="Roboto Mono" panose="020B0604020202020204" charset="0"/>
                    <a:ea typeface="Roboto Mono" panose="020B0604020202020204" charset="0"/>
                    <a:cs typeface="+mn-cs"/>
                  </a:rPr>
                  <a:t>weather</a:t>
                </a:r>
                <a:r>
                  <a:rPr lang="it-IT" sz="1000" b="0" i="0">
                    <a:solidFill>
                      <a:srgbClr val="FFFFFF"/>
                    </a:solidFill>
                    <a:effectLst/>
                    <a:latin typeface="Roboto Mono" panose="020B0604020202020204" charset="0"/>
                    <a:ea typeface="Roboto Mono" panose="020B0604020202020204" charset="0"/>
                    <a:cs typeface="+mn-cs"/>
                  </a:rPr>
                  <a:t> in </a:t>
                </a:r>
                <a:r>
                  <a:rPr lang="it-IT" sz="1000" b="0" i="0" err="1">
                    <a:solidFill>
                      <a:srgbClr val="FFFFFF"/>
                    </a:solidFill>
                    <a:effectLst/>
                    <a:latin typeface="Roboto Mono" panose="020B0604020202020204" charset="0"/>
                    <a:ea typeface="Roboto Mono" panose="020B0604020202020204" charset="0"/>
                    <a:cs typeface="+mn-cs"/>
                  </a:rPr>
                  <a:t>Naples</a:t>
                </a:r>
                <a:r>
                  <a:rPr lang="it-IT" sz="1000" b="0" i="0">
                    <a:solidFill>
                      <a:srgbClr val="FFFFFF"/>
                    </a:solidFill>
                    <a:effectLst/>
                    <a:latin typeface="Roboto Mono" panose="020B0604020202020204" charset="0"/>
                    <a:ea typeface="Roboto Mono" panose="020B0604020202020204" charset="0"/>
                    <a:cs typeface="+mn-cs"/>
                  </a:rPr>
                  <a:t>?</a:t>
                </a:r>
                <a:endParaRPr lang="en-GB" sz="1000">
                  <a:effectLst/>
                </a:endParaRPr>
              </a:p>
            </p:txBody>
          </p:sp>
        </p:grpSp>
      </p:grpSp>
      <p:pic>
        <p:nvPicPr>
          <p:cNvPr id="19" name="Picture 18">
            <a:extLst>
              <a:ext uri="{FF2B5EF4-FFF2-40B4-BE49-F238E27FC236}">
                <a16:creationId xmlns:a16="http://schemas.microsoft.com/office/drawing/2014/main" id="{42D891B5-FFDF-E045-8BA8-D09CC8B58DD1}"/>
              </a:ext>
            </a:extLst>
          </p:cNvPr>
          <p:cNvPicPr>
            <a:picLocks noChangeAspect="1"/>
          </p:cNvPicPr>
          <p:nvPr/>
        </p:nvPicPr>
        <p:blipFill>
          <a:blip r:embed="rId5"/>
          <a:stretch>
            <a:fillRect/>
          </a:stretch>
        </p:blipFill>
        <p:spPr>
          <a:xfrm>
            <a:off x="978797" y="5270624"/>
            <a:ext cx="3591946" cy="1629336"/>
          </a:xfrm>
          <a:prstGeom prst="rect">
            <a:avLst/>
          </a:prstGeom>
        </p:spPr>
      </p:pic>
      <p:sp>
        <p:nvSpPr>
          <p:cNvPr id="51" name="Google Shape;866;p44">
            <a:extLst>
              <a:ext uri="{FF2B5EF4-FFF2-40B4-BE49-F238E27FC236}">
                <a16:creationId xmlns:a16="http://schemas.microsoft.com/office/drawing/2014/main" id="{7394B7E6-5B1F-4EA4-E6A1-462E14E73A05}"/>
              </a:ext>
            </a:extLst>
          </p:cNvPr>
          <p:cNvSpPr/>
          <p:nvPr/>
        </p:nvSpPr>
        <p:spPr>
          <a:xfrm>
            <a:off x="7043930" y="2464258"/>
            <a:ext cx="3407421" cy="86177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sp>
        <p:nvSpPr>
          <p:cNvPr id="53" name="Google Shape;411;p25">
            <a:extLst>
              <a:ext uri="{FF2B5EF4-FFF2-40B4-BE49-F238E27FC236}">
                <a16:creationId xmlns:a16="http://schemas.microsoft.com/office/drawing/2014/main" id="{C7715A45-265D-5CBD-C7ED-8AAFD0EB0C05}"/>
              </a:ext>
            </a:extLst>
          </p:cNvPr>
          <p:cNvSpPr txBox="1">
            <a:spLocks/>
          </p:cNvSpPr>
          <p:nvPr/>
        </p:nvSpPr>
        <p:spPr>
          <a:xfrm>
            <a:off x="7062885" y="2508085"/>
            <a:ext cx="3407421" cy="7832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100" b="0">
                <a:solidFill>
                  <a:schemeClr val="tx1"/>
                </a:solidFill>
                <a:latin typeface="Roboto Mono" panose="020B0604020202020204" charset="0"/>
                <a:ea typeface="Roboto Mono" panose="020B0604020202020204" charset="0"/>
              </a:rPr>
              <a:t>The system stores the city </a:t>
            </a:r>
            <a:r>
              <a:rPr lang="en-GB" sz="1100" b="0">
                <a:solidFill>
                  <a:srgbClr val="E77578"/>
                </a:solidFill>
                <a:latin typeface="Roboto Mono" panose="020B0604020202020204" charset="0"/>
                <a:ea typeface="Roboto Mono" panose="020B0604020202020204" charset="0"/>
              </a:rPr>
              <a:t>mentioned in this utterance</a:t>
            </a:r>
            <a:r>
              <a:rPr lang="en-GB" sz="1100" b="0">
                <a:solidFill>
                  <a:schemeClr val="tx1"/>
                </a:solidFill>
                <a:latin typeface="Roboto Mono" panose="020B0604020202020204" charset="0"/>
                <a:ea typeface="Roboto Mono" panose="020B0604020202020204" charset="0"/>
              </a:rPr>
              <a:t> in a node in the graph, related to the utterance node via the </a:t>
            </a:r>
            <a:r>
              <a:rPr lang="en-GB" sz="1100" b="0">
                <a:solidFill>
                  <a:srgbClr val="E77578"/>
                </a:solidFill>
                <a:latin typeface="Roboto Mono" panose="020B0604020202020204" charset="0"/>
                <a:ea typeface="Roboto Mono" panose="020B0604020202020204" charset="0"/>
              </a:rPr>
              <a:t>REFERS_TO</a:t>
            </a:r>
            <a:r>
              <a:rPr lang="en-GB" sz="1100" b="0">
                <a:solidFill>
                  <a:schemeClr val="tx1"/>
                </a:solidFill>
                <a:latin typeface="Roboto Mono" panose="020B0604020202020204" charset="0"/>
                <a:ea typeface="Roboto Mono" panose="020B0604020202020204" charset="0"/>
              </a:rPr>
              <a:t> relation</a:t>
            </a:r>
          </a:p>
        </p:txBody>
      </p:sp>
      <p:sp>
        <p:nvSpPr>
          <p:cNvPr id="54" name="Google Shape;866;p44">
            <a:extLst>
              <a:ext uri="{FF2B5EF4-FFF2-40B4-BE49-F238E27FC236}">
                <a16:creationId xmlns:a16="http://schemas.microsoft.com/office/drawing/2014/main" id="{A0B66EA3-76D0-816E-72BC-05B37EDC542E}"/>
              </a:ext>
            </a:extLst>
          </p:cNvPr>
          <p:cNvSpPr/>
          <p:nvPr/>
        </p:nvSpPr>
        <p:spPr>
          <a:xfrm>
            <a:off x="7043930" y="3779648"/>
            <a:ext cx="3407421" cy="86177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nSpc>
                <a:spcPct val="80000"/>
              </a:lnSpc>
              <a:buClr>
                <a:schemeClr val="dk1"/>
              </a:buClr>
              <a:buSzPts val="7000"/>
            </a:pPr>
            <a:endParaRPr lang="en">
              <a:solidFill>
                <a:schemeClr val="dk1"/>
              </a:solidFill>
              <a:latin typeface="Roboto Mono" panose="020B0604020202020204" charset="0"/>
              <a:ea typeface="Roboto Mono" panose="020B0604020202020204" charset="0"/>
              <a:sym typeface="Roboto Mono SemiBold"/>
            </a:endParaRPr>
          </a:p>
        </p:txBody>
      </p:sp>
      <p:sp>
        <p:nvSpPr>
          <p:cNvPr id="55" name="Google Shape;411;p25">
            <a:extLst>
              <a:ext uri="{FF2B5EF4-FFF2-40B4-BE49-F238E27FC236}">
                <a16:creationId xmlns:a16="http://schemas.microsoft.com/office/drawing/2014/main" id="{403EF550-277B-7CE7-B6C7-EF8A79E3E816}"/>
              </a:ext>
            </a:extLst>
          </p:cNvPr>
          <p:cNvSpPr txBox="1">
            <a:spLocks/>
          </p:cNvSpPr>
          <p:nvPr/>
        </p:nvSpPr>
        <p:spPr>
          <a:xfrm>
            <a:off x="7062885" y="3777791"/>
            <a:ext cx="3407421" cy="7832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r>
              <a:rPr lang="en-GB" sz="1100" b="0">
                <a:solidFill>
                  <a:schemeClr val="tx1"/>
                </a:solidFill>
                <a:latin typeface="Roboto Mono" panose="020B0604020202020204" charset="0"/>
                <a:ea typeface="Roboto Mono" panose="020B0604020202020204" charset="0"/>
              </a:rPr>
              <a:t>The user did not specify the </a:t>
            </a:r>
            <a:r>
              <a:rPr lang="en-GB" sz="1100" b="0">
                <a:solidFill>
                  <a:srgbClr val="E77578"/>
                </a:solidFill>
                <a:latin typeface="Roboto Mono" panose="020B0604020202020204" charset="0"/>
                <a:ea typeface="Roboto Mono" panose="020B0604020202020204" charset="0"/>
              </a:rPr>
              <a:t>city</a:t>
            </a:r>
            <a:r>
              <a:rPr lang="en-GB" sz="1100" b="0">
                <a:solidFill>
                  <a:schemeClr val="tx1"/>
                </a:solidFill>
                <a:latin typeface="Roboto Mono" panose="020B0604020202020204" charset="0"/>
                <a:ea typeface="Roboto Mono" panose="020B0604020202020204" charset="0"/>
              </a:rPr>
              <a:t> in the restaurant reservation but, since they asked for the weather in </a:t>
            </a:r>
            <a:r>
              <a:rPr lang="en-GB" sz="1100" b="0">
                <a:solidFill>
                  <a:srgbClr val="E77578"/>
                </a:solidFill>
                <a:latin typeface="Roboto Mono" panose="020B0604020202020204" charset="0"/>
                <a:ea typeface="Roboto Mono" panose="020B0604020202020204" charset="0"/>
              </a:rPr>
              <a:t>Naples</a:t>
            </a:r>
            <a:r>
              <a:rPr lang="en-GB" sz="1100" b="0">
                <a:solidFill>
                  <a:schemeClr val="tx1"/>
                </a:solidFill>
                <a:latin typeface="Roboto Mono" panose="020B0604020202020204" charset="0"/>
                <a:ea typeface="Roboto Mono" panose="020B0604020202020204" charset="0"/>
              </a:rPr>
              <a:t>, the system picks up the last city mentioned</a:t>
            </a:r>
          </a:p>
        </p:txBody>
      </p:sp>
      <p:cxnSp>
        <p:nvCxnSpPr>
          <p:cNvPr id="30" name="Straight Arrow Connector 29">
            <a:extLst>
              <a:ext uri="{FF2B5EF4-FFF2-40B4-BE49-F238E27FC236}">
                <a16:creationId xmlns:a16="http://schemas.microsoft.com/office/drawing/2014/main" id="{8FC2A4E4-6DF6-2980-6480-98CAAA325E6F}"/>
              </a:ext>
            </a:extLst>
          </p:cNvPr>
          <p:cNvCxnSpPr>
            <a:cxnSpLocks/>
            <a:stCxn id="37" idx="3"/>
            <a:endCxn id="51" idx="1"/>
          </p:cNvCxnSpPr>
          <p:nvPr/>
        </p:nvCxnSpPr>
        <p:spPr>
          <a:xfrm>
            <a:off x="4326162" y="2884193"/>
            <a:ext cx="2717768" cy="10951"/>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4B0294A-E68C-6DAB-0D94-0CC548DFADF5}"/>
              </a:ext>
            </a:extLst>
          </p:cNvPr>
          <p:cNvCxnSpPr>
            <a:cxnSpLocks/>
          </p:cNvCxnSpPr>
          <p:nvPr/>
        </p:nvCxnSpPr>
        <p:spPr>
          <a:xfrm>
            <a:off x="4337868" y="4190093"/>
            <a:ext cx="2717768" cy="10951"/>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518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714">
                                          <p:cBhvr additive="base">
                                            <p:cTn id="7" dur="350" fill="hold"/>
                                            <p:tgtEl>
                                              <p:spTgt spid="14"/>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5714">
                                          <p:cBhvr additive="base">
                                            <p:cTn id="11" dur="350" fill="hold"/>
                                            <p:tgtEl>
                                              <p:spTgt spid="15"/>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20"/>
                                      </p:iterate>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850"/>
                                </p:stCondLst>
                                <p:childTnLst>
                                  <p:par>
                                    <p:cTn id="20" presetID="1" presetClass="entr" presetSubtype="0" fill="hold" nodeType="afterEffect">
                                      <p:stCondLst>
                                        <p:cond delay="0"/>
                                      </p:stCondLst>
                                      <p:childTnLst>
                                        <p:set>
                                          <p:cBhvr>
                                            <p:cTn id="21" dur="1" fill="hold">
                                              <p:stCondLst>
                                                <p:cond delay="9"/>
                                              </p:stCondLst>
                                            </p:cTn>
                                            <p:tgtEl>
                                              <p:spTgt spid="8"/>
                                            </p:tgtEl>
                                            <p:attrNameLst>
                                              <p:attrName>style.visibility</p:attrName>
                                            </p:attrNameLst>
                                          </p:cBhvr>
                                          <p:to>
                                            <p:strVal val="visible"/>
                                          </p:to>
                                        </p:set>
                                      </p:childTnLst>
                                    </p:cTn>
                                  </p:par>
                                </p:childTnLst>
                              </p:cTn>
                            </p:par>
                            <p:par>
                              <p:cTn id="22" fill="hold">
                                <p:stCondLst>
                                  <p:cond delay="860"/>
                                </p:stCondLst>
                                <p:childTnLst>
                                  <p:par>
                                    <p:cTn id="23" presetID="64" presetClass="path" presetSubtype="0" accel="50000" decel="50000" fill="hold" nodeType="afterEffect">
                                      <p:stCondLst>
                                        <p:cond delay="0"/>
                                      </p:stCondLst>
                                      <p:childTnLst>
                                        <p:animMotion origin="layout" path="M 4.375E-6 0.40834 L 4.375E-6 0.2882 " pathEditMode="relative" rAng="0" ptsTypes="AA">
                                          <p:cBhvr>
                                            <p:cTn id="24" dur="1000" fill="hold"/>
                                            <p:tgtEl>
                                              <p:spTgt spid="8"/>
                                            </p:tgtEl>
                                            <p:attrNameLst>
                                              <p:attrName>ppt_x</p:attrName>
                                              <p:attrName>ppt_y</p:attrName>
                                            </p:attrNameLst>
                                          </p:cBhvr>
                                          <p:rCtr x="0" y="-6019"/>
                                        </p:animMotion>
                                      </p:childTnLst>
                                    </p:cTn>
                                  </p:par>
                                </p:childTnLst>
                              </p:cTn>
                            </p:par>
                            <p:par>
                              <p:cTn id="25" fill="hold">
                                <p:stCondLst>
                                  <p:cond delay="1860"/>
                                </p:stCondLst>
                                <p:childTnLst>
                                  <p:par>
                                    <p:cTn id="26" presetID="64" presetClass="path" presetSubtype="0" accel="50000" decel="50000" fill="hold" nodeType="afterEffect">
                                      <p:stCondLst>
                                        <p:cond delay="250"/>
                                      </p:stCondLst>
                                      <p:childTnLst>
                                        <p:animMotion origin="layout" path="M 4.375E-6 0.2882 L 4.375E-6 0.19051 " pathEditMode="relative" rAng="0" ptsTypes="AA">
                                          <p:cBhvr>
                                            <p:cTn id="27" dur="1000" fill="hold"/>
                                            <p:tgtEl>
                                              <p:spTgt spid="8"/>
                                            </p:tgtEl>
                                            <p:attrNameLst>
                                              <p:attrName>ppt_x</p:attrName>
                                              <p:attrName>ppt_y</p:attrName>
                                            </p:attrNameLst>
                                          </p:cBhvr>
                                          <p:rCtr x="0" y="-4884"/>
                                        </p:animMotion>
                                      </p:childTnLst>
                                    </p:cTn>
                                  </p:par>
                                </p:childTnLst>
                              </p:cTn>
                            </p:par>
                          </p:childTnLst>
                        </p:cTn>
                      </p:par>
                      <p:par>
                        <p:cTn id="28" fill="hold">
                          <p:stCondLst>
                            <p:cond delay="indefinite"/>
                          </p:stCondLst>
                          <p:childTnLst>
                            <p:par>
                              <p:cTn id="29" fill="hold">
                                <p:stCondLst>
                                  <p:cond delay="0"/>
                                </p:stCondLst>
                                <p:childTnLst>
                                  <p:par>
                                    <p:cTn id="30" presetID="64" presetClass="path" presetSubtype="0" accel="50000" decel="50000" fill="hold" nodeType="clickEffect">
                                      <p:stCondLst>
                                        <p:cond delay="0"/>
                                      </p:stCondLst>
                                      <p:childTnLst>
                                        <p:animMotion origin="layout" path="M 4.375E-6 0.19051 L 4.375E-6 0.09283 " pathEditMode="relative" rAng="0" ptsTypes="AA">
                                          <p:cBhvr>
                                            <p:cTn id="31" dur="1000" fill="hold"/>
                                            <p:tgtEl>
                                              <p:spTgt spid="8"/>
                                            </p:tgtEl>
                                            <p:attrNameLst>
                                              <p:attrName>ppt_x</p:attrName>
                                              <p:attrName>ppt_y</p:attrName>
                                            </p:attrNameLst>
                                          </p:cBhvr>
                                          <p:rCtr x="0" y="-4884"/>
                                        </p:animMotion>
                                      </p:childTnLst>
                                    </p:cTn>
                                  </p:par>
                                </p:childTnLst>
                              </p:cTn>
                            </p:par>
                            <p:par>
                              <p:cTn id="32" fill="hold">
                                <p:stCondLst>
                                  <p:cond delay="1000"/>
                                </p:stCondLst>
                                <p:childTnLst>
                                  <p:par>
                                    <p:cTn id="33" presetID="64" presetClass="path" presetSubtype="0" accel="50000" decel="50000" fill="hold" nodeType="afterEffect">
                                      <p:stCondLst>
                                        <p:cond delay="250"/>
                                      </p:stCondLst>
                                      <p:childTnLst>
                                        <p:animMotion origin="layout" path="M 4.375E-6 0.09283 L 4.375E-6 -3.33333E-6 " pathEditMode="relative" rAng="0" ptsTypes="AA">
                                          <p:cBhvr>
                                            <p:cTn id="34" dur="1000" fill="hold"/>
                                            <p:tgtEl>
                                              <p:spTgt spid="8"/>
                                            </p:tgtEl>
                                            <p:attrNameLst>
                                              <p:attrName>ppt_x</p:attrName>
                                              <p:attrName>ppt_y</p:attrName>
                                            </p:attrNameLst>
                                          </p:cBhvr>
                                          <p:rCtr x="0" y="-4653"/>
                                        </p:animMotion>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strips(downRight)">
                                          <p:cBhvr>
                                            <p:cTn id="39" dur="500"/>
                                            <p:tgtEl>
                                              <p:spTgt spid="30"/>
                                            </p:tgtEl>
                                          </p:cBhvr>
                                        </p:animEffect>
                                      </p:childTnLst>
                                    </p:cTn>
                                  </p:par>
                                  <p:par>
                                    <p:cTn id="40" presetID="2" presetClass="entr" presetSubtype="6" accel="11429" fill="hold" grpId="0" nodeType="withEffect" p14:presetBounceEnd="5714">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14:bounceEnd="5714">
                                          <p:cBhvr additive="base">
                                            <p:cTn id="42" dur="350" fill="hold"/>
                                            <p:tgtEl>
                                              <p:spTgt spid="51"/>
                                            </p:tgtEl>
                                            <p:attrNameLst>
                                              <p:attrName>ppt_x</p:attrName>
                                            </p:attrNameLst>
                                          </p:cBhvr>
                                          <p:tavLst>
                                            <p:tav tm="0">
                                              <p:val>
                                                <p:strVal val="1+#ppt_w/2"/>
                                              </p:val>
                                            </p:tav>
                                            <p:tav tm="100000">
                                              <p:val>
                                                <p:strVal val="#ppt_x"/>
                                              </p:val>
                                            </p:tav>
                                          </p:tavLst>
                                        </p:anim>
                                        <p:anim calcmode="lin" valueType="num" p14:bounceEnd="5714">
                                          <p:cBhvr additive="base">
                                            <p:cTn id="43" dur="350" fill="hold"/>
                                            <p:tgtEl>
                                              <p:spTgt spid="51"/>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 presetClass="entr" presetSubtype="0" fill="hold" grpId="1" nodeType="afterEffect">
                                      <p:stCondLst>
                                        <p:cond delay="150"/>
                                      </p:stCondLst>
                                      <p:iterate type="lt">
                                        <p:tmAbs val="20"/>
                                      </p:iterate>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strips(downRight)">
                                          <p:cBhvr>
                                            <p:cTn id="51" dur="500"/>
                                            <p:tgtEl>
                                              <p:spTgt spid="61"/>
                                            </p:tgtEl>
                                          </p:cBhvr>
                                        </p:animEffect>
                                      </p:childTnLst>
                                    </p:cTn>
                                  </p:par>
                                </p:childTnLst>
                              </p:cTn>
                            </p:par>
                            <p:par>
                              <p:cTn id="52" fill="hold">
                                <p:stCondLst>
                                  <p:cond delay="500"/>
                                </p:stCondLst>
                                <p:childTnLst>
                                  <p:par>
                                    <p:cTn id="53" presetID="2" presetClass="entr" presetSubtype="6" accel="11429" fill="hold" grpId="0" nodeType="afterEffect" p14:presetBounceEnd="5714">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14:bounceEnd="5714">
                                          <p:cBhvr additive="base">
                                            <p:cTn id="55" dur="350" fill="hold"/>
                                            <p:tgtEl>
                                              <p:spTgt spid="54"/>
                                            </p:tgtEl>
                                            <p:attrNameLst>
                                              <p:attrName>ppt_x</p:attrName>
                                            </p:attrNameLst>
                                          </p:cBhvr>
                                          <p:tavLst>
                                            <p:tav tm="0">
                                              <p:val>
                                                <p:strVal val="1+#ppt_w/2"/>
                                              </p:val>
                                            </p:tav>
                                            <p:tav tm="100000">
                                              <p:val>
                                                <p:strVal val="#ppt_x"/>
                                              </p:val>
                                            </p:tav>
                                          </p:tavLst>
                                        </p:anim>
                                        <p:anim calcmode="lin" valueType="num" p14:bounceEnd="5714">
                                          <p:cBhvr additive="base">
                                            <p:cTn id="56" dur="350" fill="hold"/>
                                            <p:tgtEl>
                                              <p:spTgt spid="54"/>
                                            </p:tgtEl>
                                            <p:attrNameLst>
                                              <p:attrName>ppt_y</p:attrName>
                                            </p:attrNameLst>
                                          </p:cBhvr>
                                          <p:tavLst>
                                            <p:tav tm="0">
                                              <p:val>
                                                <p:strVal val="1+#ppt_h/2"/>
                                              </p:val>
                                            </p:tav>
                                            <p:tav tm="100000">
                                              <p:val>
                                                <p:strVal val="#ppt_y"/>
                                              </p:val>
                                            </p:tav>
                                          </p:tavLst>
                                        </p:anim>
                                      </p:childTnLst>
                                    </p:cTn>
                                  </p:par>
                                </p:childTnLst>
                              </p:cTn>
                            </p:par>
                            <p:par>
                              <p:cTn id="57" fill="hold">
                                <p:stCondLst>
                                  <p:cond delay="850"/>
                                </p:stCondLst>
                                <p:childTnLst>
                                  <p:par>
                                    <p:cTn id="58" presetID="1" presetClass="entr" presetSubtype="0" fill="hold" grpId="1" nodeType="afterEffect">
                                      <p:stCondLst>
                                        <p:cond delay="150"/>
                                      </p:stCondLst>
                                      <p:iterate type="lt">
                                        <p:tmAbs val="20"/>
                                      </p:iterate>
                                      <p:childTnLst>
                                        <p:set>
                                          <p:cBhvr>
                                            <p:cTn id="59" dur="1" fill="hold">
                                              <p:stCondLst>
                                                <p:cond delay="0"/>
                                              </p:stCondLst>
                                            </p:cTn>
                                            <p:tgtEl>
                                              <p:spTgt spid="5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xit" presetSubtype="544" fill="hold" grpId="2" nodeType="clickEffect">
                                      <p:stCondLst>
                                        <p:cond delay="0"/>
                                      </p:stCondLst>
                                      <p:childTnLst>
                                        <p:anim calcmode="lin" valueType="num">
                                          <p:cBhvr>
                                            <p:cTn id="63" dur="250"/>
                                            <p:tgtEl>
                                              <p:spTgt spid="14"/>
                                            </p:tgtEl>
                                            <p:attrNameLst>
                                              <p:attrName>ppt_w</p:attrName>
                                            </p:attrNameLst>
                                          </p:cBhvr>
                                          <p:tavLst>
                                            <p:tav tm="0">
                                              <p:val>
                                                <p:strVal val="ppt_w"/>
                                              </p:val>
                                            </p:tav>
                                            <p:tav tm="100000">
                                              <p:val>
                                                <p:fltVal val="0"/>
                                              </p:val>
                                            </p:tav>
                                          </p:tavLst>
                                        </p:anim>
                                        <p:anim calcmode="lin" valueType="num">
                                          <p:cBhvr>
                                            <p:cTn id="64" dur="250"/>
                                            <p:tgtEl>
                                              <p:spTgt spid="14"/>
                                            </p:tgtEl>
                                            <p:attrNameLst>
                                              <p:attrName>ppt_h</p:attrName>
                                            </p:attrNameLst>
                                          </p:cBhvr>
                                          <p:tavLst>
                                            <p:tav tm="0">
                                              <p:val>
                                                <p:strVal val="ppt_h"/>
                                              </p:val>
                                            </p:tav>
                                            <p:tav tm="100000">
                                              <p:val>
                                                <p:fltVal val="0"/>
                                              </p:val>
                                            </p:tav>
                                          </p:tavLst>
                                        </p:anim>
                                        <p:animEffect transition="out" filter="fade">
                                          <p:cBhvr>
                                            <p:cTn id="65" dur="250"/>
                                            <p:tgtEl>
                                              <p:spTgt spid="14"/>
                                            </p:tgtEl>
                                          </p:cBhvr>
                                        </p:animEffect>
                                        <p:anim calcmode="lin" valueType="num">
                                          <p:cBhvr>
                                            <p:cTn id="66" dur="250"/>
                                            <p:tgtEl>
                                              <p:spTgt spid="14"/>
                                            </p:tgtEl>
                                            <p:attrNameLst>
                                              <p:attrName>ppt_x</p:attrName>
                                            </p:attrNameLst>
                                          </p:cBhvr>
                                          <p:tavLst>
                                            <p:tav tm="0">
                                              <p:val>
                                                <p:strVal val="ppt_x"/>
                                              </p:val>
                                            </p:tav>
                                            <p:tav tm="100000">
                                              <p:val>
                                                <p:fltVal val="0.5"/>
                                              </p:val>
                                            </p:tav>
                                          </p:tavLst>
                                        </p:anim>
                                        <p:anim calcmode="lin" valueType="num">
                                          <p:cBhvr>
                                            <p:cTn id="67" dur="250"/>
                                            <p:tgtEl>
                                              <p:spTgt spid="14"/>
                                            </p:tgtEl>
                                            <p:attrNameLst>
                                              <p:attrName>ppt_y</p:attrName>
                                            </p:attrNameLst>
                                          </p:cBhvr>
                                          <p:tavLst>
                                            <p:tav tm="0">
                                              <p:val>
                                                <p:strVal val="ppt_y"/>
                                              </p:val>
                                            </p:tav>
                                            <p:tav tm="100000">
                                              <p:val>
                                                <p:fltVal val="0.5"/>
                                              </p:val>
                                            </p:tav>
                                          </p:tavLst>
                                        </p:anim>
                                        <p:set>
                                          <p:cBhvr>
                                            <p:cTn id="68" dur="1" fill="hold">
                                              <p:stCondLst>
                                                <p:cond delay="249"/>
                                              </p:stCondLst>
                                            </p:cTn>
                                            <p:tgtEl>
                                              <p:spTgt spid="14"/>
                                            </p:tgtEl>
                                            <p:attrNameLst>
                                              <p:attrName>style.visibility</p:attrName>
                                            </p:attrNameLst>
                                          </p:cBhvr>
                                          <p:to>
                                            <p:strVal val="hidden"/>
                                          </p:to>
                                        </p:set>
                                      </p:childTnLst>
                                    </p:cTn>
                                  </p:par>
                                  <p:par>
                                    <p:cTn id="69" presetID="53" presetClass="exit" presetSubtype="544" fill="hold" nodeType="withEffect">
                                      <p:stCondLst>
                                        <p:cond delay="0"/>
                                      </p:stCondLst>
                                      <p:childTnLst>
                                        <p:anim calcmode="lin" valueType="num">
                                          <p:cBhvr>
                                            <p:cTn id="70" dur="250"/>
                                            <p:tgtEl>
                                              <p:spTgt spid="15"/>
                                            </p:tgtEl>
                                            <p:attrNameLst>
                                              <p:attrName>ppt_w</p:attrName>
                                            </p:attrNameLst>
                                          </p:cBhvr>
                                          <p:tavLst>
                                            <p:tav tm="0">
                                              <p:val>
                                                <p:strVal val="ppt_w"/>
                                              </p:val>
                                            </p:tav>
                                            <p:tav tm="100000">
                                              <p:val>
                                                <p:fltVal val="0"/>
                                              </p:val>
                                            </p:tav>
                                          </p:tavLst>
                                        </p:anim>
                                        <p:anim calcmode="lin" valueType="num">
                                          <p:cBhvr>
                                            <p:cTn id="71" dur="250"/>
                                            <p:tgtEl>
                                              <p:spTgt spid="15"/>
                                            </p:tgtEl>
                                            <p:attrNameLst>
                                              <p:attrName>ppt_h</p:attrName>
                                            </p:attrNameLst>
                                          </p:cBhvr>
                                          <p:tavLst>
                                            <p:tav tm="0">
                                              <p:val>
                                                <p:strVal val="ppt_h"/>
                                              </p:val>
                                            </p:tav>
                                            <p:tav tm="100000">
                                              <p:val>
                                                <p:fltVal val="0"/>
                                              </p:val>
                                            </p:tav>
                                          </p:tavLst>
                                        </p:anim>
                                        <p:animEffect transition="out" filter="fade">
                                          <p:cBhvr>
                                            <p:cTn id="72" dur="250"/>
                                            <p:tgtEl>
                                              <p:spTgt spid="15"/>
                                            </p:tgtEl>
                                          </p:cBhvr>
                                        </p:animEffect>
                                        <p:anim calcmode="lin" valueType="num">
                                          <p:cBhvr>
                                            <p:cTn id="73" dur="250"/>
                                            <p:tgtEl>
                                              <p:spTgt spid="15"/>
                                            </p:tgtEl>
                                            <p:attrNameLst>
                                              <p:attrName>ppt_x</p:attrName>
                                            </p:attrNameLst>
                                          </p:cBhvr>
                                          <p:tavLst>
                                            <p:tav tm="0">
                                              <p:val>
                                                <p:strVal val="ppt_x"/>
                                              </p:val>
                                            </p:tav>
                                            <p:tav tm="100000">
                                              <p:val>
                                                <p:fltVal val="0.5"/>
                                              </p:val>
                                            </p:tav>
                                          </p:tavLst>
                                        </p:anim>
                                        <p:anim calcmode="lin" valueType="num">
                                          <p:cBhvr>
                                            <p:cTn id="74" dur="250"/>
                                            <p:tgtEl>
                                              <p:spTgt spid="15"/>
                                            </p:tgtEl>
                                            <p:attrNameLst>
                                              <p:attrName>ppt_y</p:attrName>
                                            </p:attrNameLst>
                                          </p:cBhvr>
                                          <p:tavLst>
                                            <p:tav tm="0">
                                              <p:val>
                                                <p:strVal val="ppt_y"/>
                                              </p:val>
                                            </p:tav>
                                            <p:tav tm="100000">
                                              <p:val>
                                                <p:fltVal val="0.5"/>
                                              </p:val>
                                            </p:tav>
                                          </p:tavLst>
                                        </p:anim>
                                        <p:set>
                                          <p:cBhvr>
                                            <p:cTn id="75" dur="1" fill="hold">
                                              <p:stCondLst>
                                                <p:cond delay="249"/>
                                              </p:stCondLst>
                                            </p:cTn>
                                            <p:tgtEl>
                                              <p:spTgt spid="15"/>
                                            </p:tgtEl>
                                            <p:attrNameLst>
                                              <p:attrName>style.visibility</p:attrName>
                                            </p:attrNameLst>
                                          </p:cBhvr>
                                          <p:to>
                                            <p:strVal val="hidden"/>
                                          </p:to>
                                        </p:set>
                                      </p:childTnLst>
                                    </p:cTn>
                                  </p:par>
                                  <p:par>
                                    <p:cTn id="76" presetID="2" presetClass="exit" presetSubtype="6" fill="hold" nodeType="withEffect">
                                      <p:stCondLst>
                                        <p:cond delay="0"/>
                                      </p:stCondLst>
                                      <p:childTnLst>
                                        <p:anim calcmode="lin" valueType="num">
                                          <p:cBhvr additive="base">
                                            <p:cTn id="77" dur="250"/>
                                            <p:tgtEl>
                                              <p:spTgt spid="15"/>
                                            </p:tgtEl>
                                            <p:attrNameLst>
                                              <p:attrName>ppt_x</p:attrName>
                                            </p:attrNameLst>
                                          </p:cBhvr>
                                          <p:tavLst>
                                            <p:tav tm="0">
                                              <p:val>
                                                <p:strVal val="ppt_x"/>
                                              </p:val>
                                            </p:tav>
                                            <p:tav tm="100000">
                                              <p:val>
                                                <p:strVal val="1+ppt_w/2"/>
                                              </p:val>
                                            </p:tav>
                                          </p:tavLst>
                                        </p:anim>
                                        <p:anim calcmode="lin" valueType="num">
                                          <p:cBhvr additive="base">
                                            <p:cTn id="78" dur="250"/>
                                            <p:tgtEl>
                                              <p:spTgt spid="15"/>
                                            </p:tgtEl>
                                            <p:attrNameLst>
                                              <p:attrName>ppt_y</p:attrName>
                                            </p:attrNameLst>
                                          </p:cBhvr>
                                          <p:tavLst>
                                            <p:tav tm="0">
                                              <p:val>
                                                <p:strVal val="ppt_y"/>
                                              </p:val>
                                            </p:tav>
                                            <p:tav tm="100000">
                                              <p:val>
                                                <p:strVal val="1+ppt_h/2"/>
                                              </p:val>
                                            </p:tav>
                                          </p:tavLst>
                                        </p:anim>
                                        <p:set>
                                          <p:cBhvr>
                                            <p:cTn id="79" dur="1" fill="hold">
                                              <p:stCondLst>
                                                <p:cond delay="249"/>
                                              </p:stCondLst>
                                            </p:cTn>
                                            <p:tgtEl>
                                              <p:spTgt spid="15"/>
                                            </p:tgtEl>
                                            <p:attrNameLst>
                                              <p:attrName>style.visibility</p:attrName>
                                            </p:attrNameLst>
                                          </p:cBhvr>
                                          <p:to>
                                            <p:strVal val="hidden"/>
                                          </p:to>
                                        </p:set>
                                      </p:childTnLst>
                                    </p:cTn>
                                  </p:par>
                                  <p:par>
                                    <p:cTn id="80" presetID="53" presetClass="exit" presetSubtype="544" fill="hold" grpId="2" nodeType="withEffect">
                                      <p:stCondLst>
                                        <p:cond delay="0"/>
                                      </p:stCondLst>
                                      <p:childTnLst>
                                        <p:anim calcmode="lin" valueType="num">
                                          <p:cBhvr>
                                            <p:cTn id="81" dur="250"/>
                                            <p:tgtEl>
                                              <p:spTgt spid="51"/>
                                            </p:tgtEl>
                                            <p:attrNameLst>
                                              <p:attrName>ppt_w</p:attrName>
                                            </p:attrNameLst>
                                          </p:cBhvr>
                                          <p:tavLst>
                                            <p:tav tm="0">
                                              <p:val>
                                                <p:strVal val="ppt_w"/>
                                              </p:val>
                                            </p:tav>
                                            <p:tav tm="100000">
                                              <p:val>
                                                <p:fltVal val="0"/>
                                              </p:val>
                                            </p:tav>
                                          </p:tavLst>
                                        </p:anim>
                                        <p:anim calcmode="lin" valueType="num">
                                          <p:cBhvr>
                                            <p:cTn id="82" dur="250"/>
                                            <p:tgtEl>
                                              <p:spTgt spid="51"/>
                                            </p:tgtEl>
                                            <p:attrNameLst>
                                              <p:attrName>ppt_h</p:attrName>
                                            </p:attrNameLst>
                                          </p:cBhvr>
                                          <p:tavLst>
                                            <p:tav tm="0">
                                              <p:val>
                                                <p:strVal val="ppt_h"/>
                                              </p:val>
                                            </p:tav>
                                            <p:tav tm="100000">
                                              <p:val>
                                                <p:fltVal val="0"/>
                                              </p:val>
                                            </p:tav>
                                          </p:tavLst>
                                        </p:anim>
                                        <p:animEffect transition="out" filter="fade">
                                          <p:cBhvr>
                                            <p:cTn id="83" dur="250"/>
                                            <p:tgtEl>
                                              <p:spTgt spid="51"/>
                                            </p:tgtEl>
                                          </p:cBhvr>
                                        </p:animEffect>
                                        <p:anim calcmode="lin" valueType="num">
                                          <p:cBhvr>
                                            <p:cTn id="84" dur="250"/>
                                            <p:tgtEl>
                                              <p:spTgt spid="51"/>
                                            </p:tgtEl>
                                            <p:attrNameLst>
                                              <p:attrName>ppt_x</p:attrName>
                                            </p:attrNameLst>
                                          </p:cBhvr>
                                          <p:tavLst>
                                            <p:tav tm="0">
                                              <p:val>
                                                <p:strVal val="ppt_x"/>
                                              </p:val>
                                            </p:tav>
                                            <p:tav tm="100000">
                                              <p:val>
                                                <p:fltVal val="0.5"/>
                                              </p:val>
                                            </p:tav>
                                          </p:tavLst>
                                        </p:anim>
                                        <p:anim calcmode="lin" valueType="num">
                                          <p:cBhvr>
                                            <p:cTn id="85" dur="250"/>
                                            <p:tgtEl>
                                              <p:spTgt spid="51"/>
                                            </p:tgtEl>
                                            <p:attrNameLst>
                                              <p:attrName>ppt_y</p:attrName>
                                            </p:attrNameLst>
                                          </p:cBhvr>
                                          <p:tavLst>
                                            <p:tav tm="0">
                                              <p:val>
                                                <p:strVal val="ppt_y"/>
                                              </p:val>
                                            </p:tav>
                                            <p:tav tm="100000">
                                              <p:val>
                                                <p:fltVal val="0.5"/>
                                              </p:val>
                                            </p:tav>
                                          </p:tavLst>
                                        </p:anim>
                                        <p:set>
                                          <p:cBhvr>
                                            <p:cTn id="86" dur="1" fill="hold">
                                              <p:stCondLst>
                                                <p:cond delay="249"/>
                                              </p:stCondLst>
                                            </p:cTn>
                                            <p:tgtEl>
                                              <p:spTgt spid="51"/>
                                            </p:tgtEl>
                                            <p:attrNameLst>
                                              <p:attrName>style.visibility</p:attrName>
                                            </p:attrNameLst>
                                          </p:cBhvr>
                                          <p:to>
                                            <p:strVal val="hidden"/>
                                          </p:to>
                                        </p:set>
                                      </p:childTnLst>
                                    </p:cTn>
                                  </p:par>
                                  <p:par>
                                    <p:cTn id="87" presetID="53" presetClass="exit" presetSubtype="544" fill="hold" grpId="2" nodeType="withEffect">
                                      <p:stCondLst>
                                        <p:cond delay="0"/>
                                      </p:stCondLst>
                                      <p:childTnLst>
                                        <p:anim calcmode="lin" valueType="num">
                                          <p:cBhvr>
                                            <p:cTn id="88" dur="250"/>
                                            <p:tgtEl>
                                              <p:spTgt spid="54"/>
                                            </p:tgtEl>
                                            <p:attrNameLst>
                                              <p:attrName>ppt_w</p:attrName>
                                            </p:attrNameLst>
                                          </p:cBhvr>
                                          <p:tavLst>
                                            <p:tav tm="0">
                                              <p:val>
                                                <p:strVal val="ppt_w"/>
                                              </p:val>
                                            </p:tav>
                                            <p:tav tm="100000">
                                              <p:val>
                                                <p:fltVal val="0"/>
                                              </p:val>
                                            </p:tav>
                                          </p:tavLst>
                                        </p:anim>
                                        <p:anim calcmode="lin" valueType="num">
                                          <p:cBhvr>
                                            <p:cTn id="89" dur="250"/>
                                            <p:tgtEl>
                                              <p:spTgt spid="54"/>
                                            </p:tgtEl>
                                            <p:attrNameLst>
                                              <p:attrName>ppt_h</p:attrName>
                                            </p:attrNameLst>
                                          </p:cBhvr>
                                          <p:tavLst>
                                            <p:tav tm="0">
                                              <p:val>
                                                <p:strVal val="ppt_h"/>
                                              </p:val>
                                            </p:tav>
                                            <p:tav tm="100000">
                                              <p:val>
                                                <p:fltVal val="0"/>
                                              </p:val>
                                            </p:tav>
                                          </p:tavLst>
                                        </p:anim>
                                        <p:animEffect transition="out" filter="fade">
                                          <p:cBhvr>
                                            <p:cTn id="90" dur="250"/>
                                            <p:tgtEl>
                                              <p:spTgt spid="54"/>
                                            </p:tgtEl>
                                          </p:cBhvr>
                                        </p:animEffect>
                                        <p:anim calcmode="lin" valueType="num">
                                          <p:cBhvr>
                                            <p:cTn id="91" dur="250"/>
                                            <p:tgtEl>
                                              <p:spTgt spid="54"/>
                                            </p:tgtEl>
                                            <p:attrNameLst>
                                              <p:attrName>ppt_x</p:attrName>
                                            </p:attrNameLst>
                                          </p:cBhvr>
                                          <p:tavLst>
                                            <p:tav tm="0">
                                              <p:val>
                                                <p:strVal val="ppt_x"/>
                                              </p:val>
                                            </p:tav>
                                            <p:tav tm="100000">
                                              <p:val>
                                                <p:fltVal val="0.5"/>
                                              </p:val>
                                            </p:tav>
                                          </p:tavLst>
                                        </p:anim>
                                        <p:anim calcmode="lin" valueType="num">
                                          <p:cBhvr>
                                            <p:cTn id="92" dur="250"/>
                                            <p:tgtEl>
                                              <p:spTgt spid="54"/>
                                            </p:tgtEl>
                                            <p:attrNameLst>
                                              <p:attrName>ppt_y</p:attrName>
                                            </p:attrNameLst>
                                          </p:cBhvr>
                                          <p:tavLst>
                                            <p:tav tm="0">
                                              <p:val>
                                                <p:strVal val="ppt_y"/>
                                              </p:val>
                                            </p:tav>
                                            <p:tav tm="100000">
                                              <p:val>
                                                <p:fltVal val="0.5"/>
                                              </p:val>
                                            </p:tav>
                                          </p:tavLst>
                                        </p:anim>
                                        <p:set>
                                          <p:cBhvr>
                                            <p:cTn id="93" dur="1" fill="hold">
                                              <p:stCondLst>
                                                <p:cond delay="249"/>
                                              </p:stCondLst>
                                            </p:cTn>
                                            <p:tgtEl>
                                              <p:spTgt spid="54"/>
                                            </p:tgtEl>
                                            <p:attrNameLst>
                                              <p:attrName>style.visibility</p:attrName>
                                            </p:attrNameLst>
                                          </p:cBhvr>
                                          <p:to>
                                            <p:strVal val="hidden"/>
                                          </p:to>
                                        </p:set>
                                      </p:childTnLst>
                                    </p:cTn>
                                  </p:par>
                                  <p:par>
                                    <p:cTn id="94" presetID="2" presetClass="exit" presetSubtype="6" fill="hold" grpId="1" nodeType="withEffect">
                                      <p:stCondLst>
                                        <p:cond delay="0"/>
                                      </p:stCondLst>
                                      <p:childTnLst>
                                        <p:anim calcmode="lin" valueType="num">
                                          <p:cBhvr additive="base">
                                            <p:cTn id="95" dur="500"/>
                                            <p:tgtEl>
                                              <p:spTgt spid="14"/>
                                            </p:tgtEl>
                                            <p:attrNameLst>
                                              <p:attrName>ppt_x</p:attrName>
                                            </p:attrNameLst>
                                          </p:cBhvr>
                                          <p:tavLst>
                                            <p:tav tm="0">
                                              <p:val>
                                                <p:strVal val="ppt_x"/>
                                              </p:val>
                                            </p:tav>
                                            <p:tav tm="100000">
                                              <p:val>
                                                <p:strVal val="1+ppt_w/2"/>
                                              </p:val>
                                            </p:tav>
                                          </p:tavLst>
                                        </p:anim>
                                        <p:anim calcmode="lin" valueType="num">
                                          <p:cBhvr additive="base">
                                            <p:cTn id="96" dur="500"/>
                                            <p:tgtEl>
                                              <p:spTgt spid="14"/>
                                            </p:tgtEl>
                                            <p:attrNameLst>
                                              <p:attrName>ppt_y</p:attrName>
                                            </p:attrNameLst>
                                          </p:cBhvr>
                                          <p:tavLst>
                                            <p:tav tm="0">
                                              <p:val>
                                                <p:strVal val="ppt_y"/>
                                              </p:val>
                                            </p:tav>
                                            <p:tav tm="100000">
                                              <p:val>
                                                <p:strVal val="1+ppt_h/2"/>
                                              </p:val>
                                            </p:tav>
                                          </p:tavLst>
                                        </p:anim>
                                        <p:set>
                                          <p:cBhvr>
                                            <p:cTn id="97" dur="1" fill="hold">
                                              <p:stCondLst>
                                                <p:cond delay="499"/>
                                              </p:stCondLst>
                                            </p:cTn>
                                            <p:tgtEl>
                                              <p:spTgt spid="14"/>
                                            </p:tgtEl>
                                            <p:attrNameLst>
                                              <p:attrName>style.visibility</p:attrName>
                                            </p:attrNameLst>
                                          </p:cBhvr>
                                          <p:to>
                                            <p:strVal val="hidden"/>
                                          </p:to>
                                        </p:set>
                                      </p:childTnLst>
                                    </p:cTn>
                                  </p:par>
                                  <p:par>
                                    <p:cTn id="98" presetID="2" presetClass="exit" presetSubtype="6" fill="hold" nodeType="withEffect">
                                      <p:stCondLst>
                                        <p:cond delay="0"/>
                                      </p:stCondLst>
                                      <p:childTnLst>
                                        <p:anim calcmode="lin" valueType="num">
                                          <p:cBhvr additive="base">
                                            <p:cTn id="99" dur="500"/>
                                            <p:tgtEl>
                                              <p:spTgt spid="31"/>
                                            </p:tgtEl>
                                            <p:attrNameLst>
                                              <p:attrName>ppt_x</p:attrName>
                                            </p:attrNameLst>
                                          </p:cBhvr>
                                          <p:tavLst>
                                            <p:tav tm="0">
                                              <p:val>
                                                <p:strVal val="ppt_x"/>
                                              </p:val>
                                            </p:tav>
                                            <p:tav tm="100000">
                                              <p:val>
                                                <p:strVal val="1+ppt_w/2"/>
                                              </p:val>
                                            </p:tav>
                                          </p:tavLst>
                                        </p:anim>
                                        <p:anim calcmode="lin" valueType="num">
                                          <p:cBhvr additive="base">
                                            <p:cTn id="100" dur="500"/>
                                            <p:tgtEl>
                                              <p:spTgt spid="31"/>
                                            </p:tgtEl>
                                            <p:attrNameLst>
                                              <p:attrName>ppt_y</p:attrName>
                                            </p:attrNameLst>
                                          </p:cBhvr>
                                          <p:tavLst>
                                            <p:tav tm="0">
                                              <p:val>
                                                <p:strVal val="ppt_y"/>
                                              </p:val>
                                            </p:tav>
                                            <p:tav tm="100000">
                                              <p:val>
                                                <p:strVal val="1+ppt_h/2"/>
                                              </p:val>
                                            </p:tav>
                                          </p:tavLst>
                                        </p:anim>
                                        <p:set>
                                          <p:cBhvr>
                                            <p:cTn id="101" dur="1" fill="hold">
                                              <p:stCondLst>
                                                <p:cond delay="499"/>
                                              </p:stCondLst>
                                            </p:cTn>
                                            <p:tgtEl>
                                              <p:spTgt spid="31"/>
                                            </p:tgtEl>
                                            <p:attrNameLst>
                                              <p:attrName>style.visibility</p:attrName>
                                            </p:attrNameLst>
                                          </p:cBhvr>
                                          <p:to>
                                            <p:strVal val="hidden"/>
                                          </p:to>
                                        </p:set>
                                      </p:childTnLst>
                                    </p:cTn>
                                  </p:par>
                                  <p:par>
                                    <p:cTn id="102" presetID="2" presetClass="exit" presetSubtype="6" fill="hold" grpId="1" nodeType="withEffect">
                                      <p:stCondLst>
                                        <p:cond delay="0"/>
                                      </p:stCondLst>
                                      <p:childTnLst>
                                        <p:anim calcmode="lin" valueType="num">
                                          <p:cBhvr additive="base">
                                            <p:cTn id="103" dur="500"/>
                                            <p:tgtEl>
                                              <p:spTgt spid="51"/>
                                            </p:tgtEl>
                                            <p:attrNameLst>
                                              <p:attrName>ppt_x</p:attrName>
                                            </p:attrNameLst>
                                          </p:cBhvr>
                                          <p:tavLst>
                                            <p:tav tm="0">
                                              <p:val>
                                                <p:strVal val="ppt_x"/>
                                              </p:val>
                                            </p:tav>
                                            <p:tav tm="100000">
                                              <p:val>
                                                <p:strVal val="1+ppt_w/2"/>
                                              </p:val>
                                            </p:tav>
                                          </p:tavLst>
                                        </p:anim>
                                        <p:anim calcmode="lin" valueType="num">
                                          <p:cBhvr additive="base">
                                            <p:cTn id="104" dur="500"/>
                                            <p:tgtEl>
                                              <p:spTgt spid="51"/>
                                            </p:tgtEl>
                                            <p:attrNameLst>
                                              <p:attrName>ppt_y</p:attrName>
                                            </p:attrNameLst>
                                          </p:cBhvr>
                                          <p:tavLst>
                                            <p:tav tm="0">
                                              <p:val>
                                                <p:strVal val="ppt_y"/>
                                              </p:val>
                                            </p:tav>
                                            <p:tav tm="100000">
                                              <p:val>
                                                <p:strVal val="1+ppt_h/2"/>
                                              </p:val>
                                            </p:tav>
                                          </p:tavLst>
                                        </p:anim>
                                        <p:set>
                                          <p:cBhvr>
                                            <p:cTn id="105" dur="1" fill="hold">
                                              <p:stCondLst>
                                                <p:cond delay="499"/>
                                              </p:stCondLst>
                                            </p:cTn>
                                            <p:tgtEl>
                                              <p:spTgt spid="51"/>
                                            </p:tgtEl>
                                            <p:attrNameLst>
                                              <p:attrName>style.visibility</p:attrName>
                                            </p:attrNameLst>
                                          </p:cBhvr>
                                          <p:to>
                                            <p:strVal val="hidden"/>
                                          </p:to>
                                        </p:set>
                                      </p:childTnLst>
                                    </p:cTn>
                                  </p:par>
                                  <p:par>
                                    <p:cTn id="106" presetID="2" presetClass="exit" presetSubtype="6" fill="hold" grpId="1" nodeType="withEffect">
                                      <p:stCondLst>
                                        <p:cond delay="0"/>
                                      </p:stCondLst>
                                      <p:childTnLst>
                                        <p:anim calcmode="lin" valueType="num">
                                          <p:cBhvr additive="base">
                                            <p:cTn id="107" dur="500"/>
                                            <p:tgtEl>
                                              <p:spTgt spid="54"/>
                                            </p:tgtEl>
                                            <p:attrNameLst>
                                              <p:attrName>ppt_x</p:attrName>
                                            </p:attrNameLst>
                                          </p:cBhvr>
                                          <p:tavLst>
                                            <p:tav tm="0">
                                              <p:val>
                                                <p:strVal val="ppt_x"/>
                                              </p:val>
                                            </p:tav>
                                            <p:tav tm="100000">
                                              <p:val>
                                                <p:strVal val="1+ppt_w/2"/>
                                              </p:val>
                                            </p:tav>
                                          </p:tavLst>
                                        </p:anim>
                                        <p:anim calcmode="lin" valueType="num">
                                          <p:cBhvr additive="base">
                                            <p:cTn id="108" dur="500"/>
                                            <p:tgtEl>
                                              <p:spTgt spid="54"/>
                                            </p:tgtEl>
                                            <p:attrNameLst>
                                              <p:attrName>ppt_y</p:attrName>
                                            </p:attrNameLst>
                                          </p:cBhvr>
                                          <p:tavLst>
                                            <p:tav tm="0">
                                              <p:val>
                                                <p:strVal val="ppt_y"/>
                                              </p:val>
                                            </p:tav>
                                            <p:tav tm="100000">
                                              <p:val>
                                                <p:strVal val="1+ppt_h/2"/>
                                              </p:val>
                                            </p:tav>
                                          </p:tavLst>
                                        </p:anim>
                                        <p:set>
                                          <p:cBhvr>
                                            <p:cTn id="109" dur="1" fill="hold">
                                              <p:stCondLst>
                                                <p:cond delay="499"/>
                                              </p:stCondLst>
                                            </p:cTn>
                                            <p:tgtEl>
                                              <p:spTgt spid="54"/>
                                            </p:tgtEl>
                                            <p:attrNameLst>
                                              <p:attrName>style.visibility</p:attrName>
                                            </p:attrNameLst>
                                          </p:cBhvr>
                                          <p:to>
                                            <p:strVal val="hidden"/>
                                          </p:to>
                                        </p:set>
                                      </p:childTnLst>
                                    </p:cTn>
                                  </p:par>
                                  <p:par>
                                    <p:cTn id="110" presetID="1" presetClass="exit" presetSubtype="0" fill="hold" grpId="0" nodeType="withEffect">
                                      <p:stCondLst>
                                        <p:cond delay="0"/>
                                      </p:stCondLst>
                                      <p:iterate type="lt">
                                        <p:tmAbs val="0"/>
                                      </p:iterate>
                                      <p:childTnLst>
                                        <p:set>
                                          <p:cBhvr>
                                            <p:cTn id="111" dur="1" fill="hold">
                                              <p:stCondLst>
                                                <p:cond delay="0"/>
                                              </p:stCondLst>
                                            </p:cTn>
                                            <p:tgtEl>
                                              <p:spTgt spid="20"/>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99"/>
                                              </p:stCondLst>
                                            </p:cTn>
                                            <p:tgtEl>
                                              <p:spTgt spid="31"/>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53"/>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55"/>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9"/>
                                              </p:stCondLst>
                                            </p:cTn>
                                            <p:tgtEl>
                                              <p:spTgt spid="8"/>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9"/>
                                              </p:stCondLst>
                                            </p:cTn>
                                            <p:tgtEl>
                                              <p:spTgt spid="30"/>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20" grpId="0"/>
          <p:bldP spid="20" grpId="1"/>
          <p:bldP spid="51" grpId="0" animBg="1"/>
          <p:bldP spid="51" grpId="1" animBg="1"/>
          <p:bldP spid="51" grpId="2" animBg="1"/>
          <p:bldP spid="53" grpId="0"/>
          <p:bldP spid="53" grpId="1"/>
          <p:bldP spid="54" grpId="0" animBg="1"/>
          <p:bldP spid="54" grpId="1" animBg="1"/>
          <p:bldP spid="54" grpId="2" animBg="1"/>
          <p:bldP spid="55" grpId="0"/>
          <p:bldP spid="55"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350" fill="hold"/>
                                            <p:tgtEl>
                                              <p:spTgt spid="14"/>
                                            </p:tgtEl>
                                            <p:attrNameLst>
                                              <p:attrName>ppt_x</p:attrName>
                                            </p:attrNameLst>
                                          </p:cBhvr>
                                          <p:tavLst>
                                            <p:tav tm="0">
                                              <p:val>
                                                <p:strVal val="1+#ppt_w/2"/>
                                              </p:val>
                                            </p:tav>
                                            <p:tav tm="100000">
                                              <p:val>
                                                <p:strVal val="#ppt_x"/>
                                              </p:val>
                                            </p:tav>
                                          </p:tavLst>
                                        </p:anim>
                                        <p:anim calcmode="lin" valueType="num">
                                          <p:cBhvr additive="base">
                                            <p:cTn id="8" dur="35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350" fill="hold"/>
                                            <p:tgtEl>
                                              <p:spTgt spid="15"/>
                                            </p:tgtEl>
                                            <p:attrNameLst>
                                              <p:attrName>ppt_x</p:attrName>
                                            </p:attrNameLst>
                                          </p:cBhvr>
                                          <p:tavLst>
                                            <p:tav tm="0">
                                              <p:val>
                                                <p:strVal val="1+#ppt_w/2"/>
                                              </p:val>
                                            </p:tav>
                                            <p:tav tm="100000">
                                              <p:val>
                                                <p:strVal val="#ppt_x"/>
                                              </p:val>
                                            </p:tav>
                                          </p:tavLst>
                                        </p:anim>
                                        <p:anim calcmode="lin" valueType="num">
                                          <p:cBhvr additive="base">
                                            <p:cTn id="12" dur="35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20"/>
                                      </p:iterate>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850"/>
                                </p:stCondLst>
                                <p:childTnLst>
                                  <p:par>
                                    <p:cTn id="20" presetID="1" presetClass="entr" presetSubtype="0" fill="hold" nodeType="afterEffect">
                                      <p:stCondLst>
                                        <p:cond delay="0"/>
                                      </p:stCondLst>
                                      <p:childTnLst>
                                        <p:set>
                                          <p:cBhvr>
                                            <p:cTn id="21" dur="1" fill="hold">
                                              <p:stCondLst>
                                                <p:cond delay="9"/>
                                              </p:stCondLst>
                                            </p:cTn>
                                            <p:tgtEl>
                                              <p:spTgt spid="8"/>
                                            </p:tgtEl>
                                            <p:attrNameLst>
                                              <p:attrName>style.visibility</p:attrName>
                                            </p:attrNameLst>
                                          </p:cBhvr>
                                          <p:to>
                                            <p:strVal val="visible"/>
                                          </p:to>
                                        </p:set>
                                      </p:childTnLst>
                                    </p:cTn>
                                  </p:par>
                                </p:childTnLst>
                              </p:cTn>
                            </p:par>
                            <p:par>
                              <p:cTn id="22" fill="hold">
                                <p:stCondLst>
                                  <p:cond delay="860"/>
                                </p:stCondLst>
                                <p:childTnLst>
                                  <p:par>
                                    <p:cTn id="23" presetID="64" presetClass="path" presetSubtype="0" accel="50000" decel="50000" fill="hold" nodeType="afterEffect">
                                      <p:stCondLst>
                                        <p:cond delay="0"/>
                                      </p:stCondLst>
                                      <p:childTnLst>
                                        <p:animMotion origin="layout" path="M 4.375E-6 0.40834 L 4.375E-6 0.2882 " pathEditMode="relative" rAng="0" ptsTypes="AA">
                                          <p:cBhvr>
                                            <p:cTn id="24" dur="1000" fill="hold"/>
                                            <p:tgtEl>
                                              <p:spTgt spid="8"/>
                                            </p:tgtEl>
                                            <p:attrNameLst>
                                              <p:attrName>ppt_x</p:attrName>
                                              <p:attrName>ppt_y</p:attrName>
                                            </p:attrNameLst>
                                          </p:cBhvr>
                                          <p:rCtr x="0" y="-6019"/>
                                        </p:animMotion>
                                      </p:childTnLst>
                                    </p:cTn>
                                  </p:par>
                                </p:childTnLst>
                              </p:cTn>
                            </p:par>
                            <p:par>
                              <p:cTn id="25" fill="hold">
                                <p:stCondLst>
                                  <p:cond delay="1860"/>
                                </p:stCondLst>
                                <p:childTnLst>
                                  <p:par>
                                    <p:cTn id="26" presetID="64" presetClass="path" presetSubtype="0" accel="50000" decel="50000" fill="hold" nodeType="afterEffect">
                                      <p:stCondLst>
                                        <p:cond delay="250"/>
                                      </p:stCondLst>
                                      <p:childTnLst>
                                        <p:animMotion origin="layout" path="M 4.375E-6 0.2882 L 4.375E-6 0.19051 " pathEditMode="relative" rAng="0" ptsTypes="AA">
                                          <p:cBhvr>
                                            <p:cTn id="27" dur="1000" fill="hold"/>
                                            <p:tgtEl>
                                              <p:spTgt spid="8"/>
                                            </p:tgtEl>
                                            <p:attrNameLst>
                                              <p:attrName>ppt_x</p:attrName>
                                              <p:attrName>ppt_y</p:attrName>
                                            </p:attrNameLst>
                                          </p:cBhvr>
                                          <p:rCtr x="0" y="-4884"/>
                                        </p:animMotion>
                                      </p:childTnLst>
                                    </p:cTn>
                                  </p:par>
                                </p:childTnLst>
                              </p:cTn>
                            </p:par>
                          </p:childTnLst>
                        </p:cTn>
                      </p:par>
                      <p:par>
                        <p:cTn id="28" fill="hold">
                          <p:stCondLst>
                            <p:cond delay="indefinite"/>
                          </p:stCondLst>
                          <p:childTnLst>
                            <p:par>
                              <p:cTn id="29" fill="hold">
                                <p:stCondLst>
                                  <p:cond delay="0"/>
                                </p:stCondLst>
                                <p:childTnLst>
                                  <p:par>
                                    <p:cTn id="30" presetID="64" presetClass="path" presetSubtype="0" accel="50000" decel="50000" fill="hold" nodeType="clickEffect">
                                      <p:stCondLst>
                                        <p:cond delay="0"/>
                                      </p:stCondLst>
                                      <p:childTnLst>
                                        <p:animMotion origin="layout" path="M 4.375E-6 0.19051 L 4.375E-6 0.09283 " pathEditMode="relative" rAng="0" ptsTypes="AA">
                                          <p:cBhvr>
                                            <p:cTn id="31" dur="1000" fill="hold"/>
                                            <p:tgtEl>
                                              <p:spTgt spid="8"/>
                                            </p:tgtEl>
                                            <p:attrNameLst>
                                              <p:attrName>ppt_x</p:attrName>
                                              <p:attrName>ppt_y</p:attrName>
                                            </p:attrNameLst>
                                          </p:cBhvr>
                                          <p:rCtr x="0" y="-4884"/>
                                        </p:animMotion>
                                      </p:childTnLst>
                                    </p:cTn>
                                  </p:par>
                                </p:childTnLst>
                              </p:cTn>
                            </p:par>
                            <p:par>
                              <p:cTn id="32" fill="hold">
                                <p:stCondLst>
                                  <p:cond delay="1000"/>
                                </p:stCondLst>
                                <p:childTnLst>
                                  <p:par>
                                    <p:cTn id="33" presetID="64" presetClass="path" presetSubtype="0" accel="50000" decel="50000" fill="hold" nodeType="afterEffect">
                                      <p:stCondLst>
                                        <p:cond delay="250"/>
                                      </p:stCondLst>
                                      <p:childTnLst>
                                        <p:animMotion origin="layout" path="M 4.375E-6 0.09283 L 4.375E-6 -3.33333E-6 " pathEditMode="relative" rAng="0" ptsTypes="AA">
                                          <p:cBhvr>
                                            <p:cTn id="34" dur="1000" fill="hold"/>
                                            <p:tgtEl>
                                              <p:spTgt spid="8"/>
                                            </p:tgtEl>
                                            <p:attrNameLst>
                                              <p:attrName>ppt_x</p:attrName>
                                              <p:attrName>ppt_y</p:attrName>
                                            </p:attrNameLst>
                                          </p:cBhvr>
                                          <p:rCtr x="0" y="-4653"/>
                                        </p:animMotion>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strips(downRight)">
                                          <p:cBhvr>
                                            <p:cTn id="39" dur="500"/>
                                            <p:tgtEl>
                                              <p:spTgt spid="30"/>
                                            </p:tgtEl>
                                          </p:cBhvr>
                                        </p:animEffect>
                                      </p:childTnLst>
                                    </p:cTn>
                                  </p:par>
                                  <p:par>
                                    <p:cTn id="40" presetID="2" presetClass="entr" presetSubtype="6" accel="11429"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350" fill="hold"/>
                                            <p:tgtEl>
                                              <p:spTgt spid="51"/>
                                            </p:tgtEl>
                                            <p:attrNameLst>
                                              <p:attrName>ppt_x</p:attrName>
                                            </p:attrNameLst>
                                          </p:cBhvr>
                                          <p:tavLst>
                                            <p:tav tm="0">
                                              <p:val>
                                                <p:strVal val="1+#ppt_w/2"/>
                                              </p:val>
                                            </p:tav>
                                            <p:tav tm="100000">
                                              <p:val>
                                                <p:strVal val="#ppt_x"/>
                                              </p:val>
                                            </p:tav>
                                          </p:tavLst>
                                        </p:anim>
                                        <p:anim calcmode="lin" valueType="num">
                                          <p:cBhvr additive="base">
                                            <p:cTn id="43" dur="350" fill="hold"/>
                                            <p:tgtEl>
                                              <p:spTgt spid="51"/>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 presetClass="entr" presetSubtype="0" fill="hold" grpId="1" nodeType="afterEffect">
                                      <p:stCondLst>
                                        <p:cond delay="150"/>
                                      </p:stCondLst>
                                      <p:iterate type="lt">
                                        <p:tmAbs val="20"/>
                                      </p:iterate>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strips(downRight)">
                                          <p:cBhvr>
                                            <p:cTn id="51" dur="500"/>
                                            <p:tgtEl>
                                              <p:spTgt spid="61"/>
                                            </p:tgtEl>
                                          </p:cBhvr>
                                        </p:animEffect>
                                      </p:childTnLst>
                                    </p:cTn>
                                  </p:par>
                                </p:childTnLst>
                              </p:cTn>
                            </p:par>
                            <p:par>
                              <p:cTn id="52" fill="hold">
                                <p:stCondLst>
                                  <p:cond delay="500"/>
                                </p:stCondLst>
                                <p:childTnLst>
                                  <p:par>
                                    <p:cTn id="53" presetID="2" presetClass="entr" presetSubtype="6" accel="11429" fill="hold" grpId="0" nodeType="after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350" fill="hold"/>
                                            <p:tgtEl>
                                              <p:spTgt spid="54"/>
                                            </p:tgtEl>
                                            <p:attrNameLst>
                                              <p:attrName>ppt_x</p:attrName>
                                            </p:attrNameLst>
                                          </p:cBhvr>
                                          <p:tavLst>
                                            <p:tav tm="0">
                                              <p:val>
                                                <p:strVal val="1+#ppt_w/2"/>
                                              </p:val>
                                            </p:tav>
                                            <p:tav tm="100000">
                                              <p:val>
                                                <p:strVal val="#ppt_x"/>
                                              </p:val>
                                            </p:tav>
                                          </p:tavLst>
                                        </p:anim>
                                        <p:anim calcmode="lin" valueType="num">
                                          <p:cBhvr additive="base">
                                            <p:cTn id="56" dur="350" fill="hold"/>
                                            <p:tgtEl>
                                              <p:spTgt spid="54"/>
                                            </p:tgtEl>
                                            <p:attrNameLst>
                                              <p:attrName>ppt_y</p:attrName>
                                            </p:attrNameLst>
                                          </p:cBhvr>
                                          <p:tavLst>
                                            <p:tav tm="0">
                                              <p:val>
                                                <p:strVal val="1+#ppt_h/2"/>
                                              </p:val>
                                            </p:tav>
                                            <p:tav tm="100000">
                                              <p:val>
                                                <p:strVal val="#ppt_y"/>
                                              </p:val>
                                            </p:tav>
                                          </p:tavLst>
                                        </p:anim>
                                      </p:childTnLst>
                                    </p:cTn>
                                  </p:par>
                                </p:childTnLst>
                              </p:cTn>
                            </p:par>
                            <p:par>
                              <p:cTn id="57" fill="hold">
                                <p:stCondLst>
                                  <p:cond delay="850"/>
                                </p:stCondLst>
                                <p:childTnLst>
                                  <p:par>
                                    <p:cTn id="58" presetID="1" presetClass="entr" presetSubtype="0" fill="hold" grpId="1" nodeType="afterEffect">
                                      <p:stCondLst>
                                        <p:cond delay="150"/>
                                      </p:stCondLst>
                                      <p:iterate type="lt">
                                        <p:tmAbs val="20"/>
                                      </p:iterate>
                                      <p:childTnLst>
                                        <p:set>
                                          <p:cBhvr>
                                            <p:cTn id="59" dur="1" fill="hold">
                                              <p:stCondLst>
                                                <p:cond delay="0"/>
                                              </p:stCondLst>
                                            </p:cTn>
                                            <p:tgtEl>
                                              <p:spTgt spid="5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xit" presetSubtype="544" fill="hold" grpId="2" nodeType="clickEffect">
                                      <p:stCondLst>
                                        <p:cond delay="0"/>
                                      </p:stCondLst>
                                      <p:childTnLst>
                                        <p:anim calcmode="lin" valueType="num">
                                          <p:cBhvr>
                                            <p:cTn id="63" dur="250"/>
                                            <p:tgtEl>
                                              <p:spTgt spid="14"/>
                                            </p:tgtEl>
                                            <p:attrNameLst>
                                              <p:attrName>ppt_w</p:attrName>
                                            </p:attrNameLst>
                                          </p:cBhvr>
                                          <p:tavLst>
                                            <p:tav tm="0">
                                              <p:val>
                                                <p:strVal val="ppt_w"/>
                                              </p:val>
                                            </p:tav>
                                            <p:tav tm="100000">
                                              <p:val>
                                                <p:fltVal val="0"/>
                                              </p:val>
                                            </p:tav>
                                          </p:tavLst>
                                        </p:anim>
                                        <p:anim calcmode="lin" valueType="num">
                                          <p:cBhvr>
                                            <p:cTn id="64" dur="250"/>
                                            <p:tgtEl>
                                              <p:spTgt spid="14"/>
                                            </p:tgtEl>
                                            <p:attrNameLst>
                                              <p:attrName>ppt_h</p:attrName>
                                            </p:attrNameLst>
                                          </p:cBhvr>
                                          <p:tavLst>
                                            <p:tav tm="0">
                                              <p:val>
                                                <p:strVal val="ppt_h"/>
                                              </p:val>
                                            </p:tav>
                                            <p:tav tm="100000">
                                              <p:val>
                                                <p:fltVal val="0"/>
                                              </p:val>
                                            </p:tav>
                                          </p:tavLst>
                                        </p:anim>
                                        <p:animEffect transition="out" filter="fade">
                                          <p:cBhvr>
                                            <p:cTn id="65" dur="250"/>
                                            <p:tgtEl>
                                              <p:spTgt spid="14"/>
                                            </p:tgtEl>
                                          </p:cBhvr>
                                        </p:animEffect>
                                        <p:anim calcmode="lin" valueType="num">
                                          <p:cBhvr>
                                            <p:cTn id="66" dur="250"/>
                                            <p:tgtEl>
                                              <p:spTgt spid="14"/>
                                            </p:tgtEl>
                                            <p:attrNameLst>
                                              <p:attrName>ppt_x</p:attrName>
                                            </p:attrNameLst>
                                          </p:cBhvr>
                                          <p:tavLst>
                                            <p:tav tm="0">
                                              <p:val>
                                                <p:strVal val="ppt_x"/>
                                              </p:val>
                                            </p:tav>
                                            <p:tav tm="100000">
                                              <p:val>
                                                <p:fltVal val="0.5"/>
                                              </p:val>
                                            </p:tav>
                                          </p:tavLst>
                                        </p:anim>
                                        <p:anim calcmode="lin" valueType="num">
                                          <p:cBhvr>
                                            <p:cTn id="67" dur="250"/>
                                            <p:tgtEl>
                                              <p:spTgt spid="14"/>
                                            </p:tgtEl>
                                            <p:attrNameLst>
                                              <p:attrName>ppt_y</p:attrName>
                                            </p:attrNameLst>
                                          </p:cBhvr>
                                          <p:tavLst>
                                            <p:tav tm="0">
                                              <p:val>
                                                <p:strVal val="ppt_y"/>
                                              </p:val>
                                            </p:tav>
                                            <p:tav tm="100000">
                                              <p:val>
                                                <p:fltVal val="0.5"/>
                                              </p:val>
                                            </p:tav>
                                          </p:tavLst>
                                        </p:anim>
                                        <p:set>
                                          <p:cBhvr>
                                            <p:cTn id="68" dur="1" fill="hold">
                                              <p:stCondLst>
                                                <p:cond delay="249"/>
                                              </p:stCondLst>
                                            </p:cTn>
                                            <p:tgtEl>
                                              <p:spTgt spid="14"/>
                                            </p:tgtEl>
                                            <p:attrNameLst>
                                              <p:attrName>style.visibility</p:attrName>
                                            </p:attrNameLst>
                                          </p:cBhvr>
                                          <p:to>
                                            <p:strVal val="hidden"/>
                                          </p:to>
                                        </p:set>
                                      </p:childTnLst>
                                    </p:cTn>
                                  </p:par>
                                  <p:par>
                                    <p:cTn id="69" presetID="53" presetClass="exit" presetSubtype="544" fill="hold" nodeType="withEffect">
                                      <p:stCondLst>
                                        <p:cond delay="0"/>
                                      </p:stCondLst>
                                      <p:childTnLst>
                                        <p:anim calcmode="lin" valueType="num">
                                          <p:cBhvr>
                                            <p:cTn id="70" dur="250"/>
                                            <p:tgtEl>
                                              <p:spTgt spid="15"/>
                                            </p:tgtEl>
                                            <p:attrNameLst>
                                              <p:attrName>ppt_w</p:attrName>
                                            </p:attrNameLst>
                                          </p:cBhvr>
                                          <p:tavLst>
                                            <p:tav tm="0">
                                              <p:val>
                                                <p:strVal val="ppt_w"/>
                                              </p:val>
                                            </p:tav>
                                            <p:tav tm="100000">
                                              <p:val>
                                                <p:fltVal val="0"/>
                                              </p:val>
                                            </p:tav>
                                          </p:tavLst>
                                        </p:anim>
                                        <p:anim calcmode="lin" valueType="num">
                                          <p:cBhvr>
                                            <p:cTn id="71" dur="250"/>
                                            <p:tgtEl>
                                              <p:spTgt spid="15"/>
                                            </p:tgtEl>
                                            <p:attrNameLst>
                                              <p:attrName>ppt_h</p:attrName>
                                            </p:attrNameLst>
                                          </p:cBhvr>
                                          <p:tavLst>
                                            <p:tav tm="0">
                                              <p:val>
                                                <p:strVal val="ppt_h"/>
                                              </p:val>
                                            </p:tav>
                                            <p:tav tm="100000">
                                              <p:val>
                                                <p:fltVal val="0"/>
                                              </p:val>
                                            </p:tav>
                                          </p:tavLst>
                                        </p:anim>
                                        <p:animEffect transition="out" filter="fade">
                                          <p:cBhvr>
                                            <p:cTn id="72" dur="250"/>
                                            <p:tgtEl>
                                              <p:spTgt spid="15"/>
                                            </p:tgtEl>
                                          </p:cBhvr>
                                        </p:animEffect>
                                        <p:anim calcmode="lin" valueType="num">
                                          <p:cBhvr>
                                            <p:cTn id="73" dur="250"/>
                                            <p:tgtEl>
                                              <p:spTgt spid="15"/>
                                            </p:tgtEl>
                                            <p:attrNameLst>
                                              <p:attrName>ppt_x</p:attrName>
                                            </p:attrNameLst>
                                          </p:cBhvr>
                                          <p:tavLst>
                                            <p:tav tm="0">
                                              <p:val>
                                                <p:strVal val="ppt_x"/>
                                              </p:val>
                                            </p:tav>
                                            <p:tav tm="100000">
                                              <p:val>
                                                <p:fltVal val="0.5"/>
                                              </p:val>
                                            </p:tav>
                                          </p:tavLst>
                                        </p:anim>
                                        <p:anim calcmode="lin" valueType="num">
                                          <p:cBhvr>
                                            <p:cTn id="74" dur="250"/>
                                            <p:tgtEl>
                                              <p:spTgt spid="15"/>
                                            </p:tgtEl>
                                            <p:attrNameLst>
                                              <p:attrName>ppt_y</p:attrName>
                                            </p:attrNameLst>
                                          </p:cBhvr>
                                          <p:tavLst>
                                            <p:tav tm="0">
                                              <p:val>
                                                <p:strVal val="ppt_y"/>
                                              </p:val>
                                            </p:tav>
                                            <p:tav tm="100000">
                                              <p:val>
                                                <p:fltVal val="0.5"/>
                                              </p:val>
                                            </p:tav>
                                          </p:tavLst>
                                        </p:anim>
                                        <p:set>
                                          <p:cBhvr>
                                            <p:cTn id="75" dur="1" fill="hold">
                                              <p:stCondLst>
                                                <p:cond delay="249"/>
                                              </p:stCondLst>
                                            </p:cTn>
                                            <p:tgtEl>
                                              <p:spTgt spid="15"/>
                                            </p:tgtEl>
                                            <p:attrNameLst>
                                              <p:attrName>style.visibility</p:attrName>
                                            </p:attrNameLst>
                                          </p:cBhvr>
                                          <p:to>
                                            <p:strVal val="hidden"/>
                                          </p:to>
                                        </p:set>
                                      </p:childTnLst>
                                    </p:cTn>
                                  </p:par>
                                  <p:par>
                                    <p:cTn id="76" presetID="2" presetClass="exit" presetSubtype="6" fill="hold" nodeType="withEffect">
                                      <p:stCondLst>
                                        <p:cond delay="0"/>
                                      </p:stCondLst>
                                      <p:childTnLst>
                                        <p:anim calcmode="lin" valueType="num">
                                          <p:cBhvr additive="base">
                                            <p:cTn id="77" dur="250"/>
                                            <p:tgtEl>
                                              <p:spTgt spid="15"/>
                                            </p:tgtEl>
                                            <p:attrNameLst>
                                              <p:attrName>ppt_x</p:attrName>
                                            </p:attrNameLst>
                                          </p:cBhvr>
                                          <p:tavLst>
                                            <p:tav tm="0">
                                              <p:val>
                                                <p:strVal val="ppt_x"/>
                                              </p:val>
                                            </p:tav>
                                            <p:tav tm="100000">
                                              <p:val>
                                                <p:strVal val="1+ppt_w/2"/>
                                              </p:val>
                                            </p:tav>
                                          </p:tavLst>
                                        </p:anim>
                                        <p:anim calcmode="lin" valueType="num">
                                          <p:cBhvr additive="base">
                                            <p:cTn id="78" dur="250"/>
                                            <p:tgtEl>
                                              <p:spTgt spid="15"/>
                                            </p:tgtEl>
                                            <p:attrNameLst>
                                              <p:attrName>ppt_y</p:attrName>
                                            </p:attrNameLst>
                                          </p:cBhvr>
                                          <p:tavLst>
                                            <p:tav tm="0">
                                              <p:val>
                                                <p:strVal val="ppt_y"/>
                                              </p:val>
                                            </p:tav>
                                            <p:tav tm="100000">
                                              <p:val>
                                                <p:strVal val="1+ppt_h/2"/>
                                              </p:val>
                                            </p:tav>
                                          </p:tavLst>
                                        </p:anim>
                                        <p:set>
                                          <p:cBhvr>
                                            <p:cTn id="79" dur="1" fill="hold">
                                              <p:stCondLst>
                                                <p:cond delay="249"/>
                                              </p:stCondLst>
                                            </p:cTn>
                                            <p:tgtEl>
                                              <p:spTgt spid="15"/>
                                            </p:tgtEl>
                                            <p:attrNameLst>
                                              <p:attrName>style.visibility</p:attrName>
                                            </p:attrNameLst>
                                          </p:cBhvr>
                                          <p:to>
                                            <p:strVal val="hidden"/>
                                          </p:to>
                                        </p:set>
                                      </p:childTnLst>
                                    </p:cTn>
                                  </p:par>
                                  <p:par>
                                    <p:cTn id="80" presetID="53" presetClass="exit" presetSubtype="544" fill="hold" grpId="2" nodeType="withEffect">
                                      <p:stCondLst>
                                        <p:cond delay="0"/>
                                      </p:stCondLst>
                                      <p:childTnLst>
                                        <p:anim calcmode="lin" valueType="num">
                                          <p:cBhvr>
                                            <p:cTn id="81" dur="250"/>
                                            <p:tgtEl>
                                              <p:spTgt spid="51"/>
                                            </p:tgtEl>
                                            <p:attrNameLst>
                                              <p:attrName>ppt_w</p:attrName>
                                            </p:attrNameLst>
                                          </p:cBhvr>
                                          <p:tavLst>
                                            <p:tav tm="0">
                                              <p:val>
                                                <p:strVal val="ppt_w"/>
                                              </p:val>
                                            </p:tav>
                                            <p:tav tm="100000">
                                              <p:val>
                                                <p:fltVal val="0"/>
                                              </p:val>
                                            </p:tav>
                                          </p:tavLst>
                                        </p:anim>
                                        <p:anim calcmode="lin" valueType="num">
                                          <p:cBhvr>
                                            <p:cTn id="82" dur="250"/>
                                            <p:tgtEl>
                                              <p:spTgt spid="51"/>
                                            </p:tgtEl>
                                            <p:attrNameLst>
                                              <p:attrName>ppt_h</p:attrName>
                                            </p:attrNameLst>
                                          </p:cBhvr>
                                          <p:tavLst>
                                            <p:tav tm="0">
                                              <p:val>
                                                <p:strVal val="ppt_h"/>
                                              </p:val>
                                            </p:tav>
                                            <p:tav tm="100000">
                                              <p:val>
                                                <p:fltVal val="0"/>
                                              </p:val>
                                            </p:tav>
                                          </p:tavLst>
                                        </p:anim>
                                        <p:animEffect transition="out" filter="fade">
                                          <p:cBhvr>
                                            <p:cTn id="83" dur="250"/>
                                            <p:tgtEl>
                                              <p:spTgt spid="51"/>
                                            </p:tgtEl>
                                          </p:cBhvr>
                                        </p:animEffect>
                                        <p:anim calcmode="lin" valueType="num">
                                          <p:cBhvr>
                                            <p:cTn id="84" dur="250"/>
                                            <p:tgtEl>
                                              <p:spTgt spid="51"/>
                                            </p:tgtEl>
                                            <p:attrNameLst>
                                              <p:attrName>ppt_x</p:attrName>
                                            </p:attrNameLst>
                                          </p:cBhvr>
                                          <p:tavLst>
                                            <p:tav tm="0">
                                              <p:val>
                                                <p:strVal val="ppt_x"/>
                                              </p:val>
                                            </p:tav>
                                            <p:tav tm="100000">
                                              <p:val>
                                                <p:fltVal val="0.5"/>
                                              </p:val>
                                            </p:tav>
                                          </p:tavLst>
                                        </p:anim>
                                        <p:anim calcmode="lin" valueType="num">
                                          <p:cBhvr>
                                            <p:cTn id="85" dur="250"/>
                                            <p:tgtEl>
                                              <p:spTgt spid="51"/>
                                            </p:tgtEl>
                                            <p:attrNameLst>
                                              <p:attrName>ppt_y</p:attrName>
                                            </p:attrNameLst>
                                          </p:cBhvr>
                                          <p:tavLst>
                                            <p:tav tm="0">
                                              <p:val>
                                                <p:strVal val="ppt_y"/>
                                              </p:val>
                                            </p:tav>
                                            <p:tav tm="100000">
                                              <p:val>
                                                <p:fltVal val="0.5"/>
                                              </p:val>
                                            </p:tav>
                                          </p:tavLst>
                                        </p:anim>
                                        <p:set>
                                          <p:cBhvr>
                                            <p:cTn id="86" dur="1" fill="hold">
                                              <p:stCondLst>
                                                <p:cond delay="249"/>
                                              </p:stCondLst>
                                            </p:cTn>
                                            <p:tgtEl>
                                              <p:spTgt spid="51"/>
                                            </p:tgtEl>
                                            <p:attrNameLst>
                                              <p:attrName>style.visibility</p:attrName>
                                            </p:attrNameLst>
                                          </p:cBhvr>
                                          <p:to>
                                            <p:strVal val="hidden"/>
                                          </p:to>
                                        </p:set>
                                      </p:childTnLst>
                                    </p:cTn>
                                  </p:par>
                                  <p:par>
                                    <p:cTn id="87" presetID="53" presetClass="exit" presetSubtype="544" fill="hold" grpId="2" nodeType="withEffect">
                                      <p:stCondLst>
                                        <p:cond delay="0"/>
                                      </p:stCondLst>
                                      <p:childTnLst>
                                        <p:anim calcmode="lin" valueType="num">
                                          <p:cBhvr>
                                            <p:cTn id="88" dur="250"/>
                                            <p:tgtEl>
                                              <p:spTgt spid="54"/>
                                            </p:tgtEl>
                                            <p:attrNameLst>
                                              <p:attrName>ppt_w</p:attrName>
                                            </p:attrNameLst>
                                          </p:cBhvr>
                                          <p:tavLst>
                                            <p:tav tm="0">
                                              <p:val>
                                                <p:strVal val="ppt_w"/>
                                              </p:val>
                                            </p:tav>
                                            <p:tav tm="100000">
                                              <p:val>
                                                <p:fltVal val="0"/>
                                              </p:val>
                                            </p:tav>
                                          </p:tavLst>
                                        </p:anim>
                                        <p:anim calcmode="lin" valueType="num">
                                          <p:cBhvr>
                                            <p:cTn id="89" dur="250"/>
                                            <p:tgtEl>
                                              <p:spTgt spid="54"/>
                                            </p:tgtEl>
                                            <p:attrNameLst>
                                              <p:attrName>ppt_h</p:attrName>
                                            </p:attrNameLst>
                                          </p:cBhvr>
                                          <p:tavLst>
                                            <p:tav tm="0">
                                              <p:val>
                                                <p:strVal val="ppt_h"/>
                                              </p:val>
                                            </p:tav>
                                            <p:tav tm="100000">
                                              <p:val>
                                                <p:fltVal val="0"/>
                                              </p:val>
                                            </p:tav>
                                          </p:tavLst>
                                        </p:anim>
                                        <p:animEffect transition="out" filter="fade">
                                          <p:cBhvr>
                                            <p:cTn id="90" dur="250"/>
                                            <p:tgtEl>
                                              <p:spTgt spid="54"/>
                                            </p:tgtEl>
                                          </p:cBhvr>
                                        </p:animEffect>
                                        <p:anim calcmode="lin" valueType="num">
                                          <p:cBhvr>
                                            <p:cTn id="91" dur="250"/>
                                            <p:tgtEl>
                                              <p:spTgt spid="54"/>
                                            </p:tgtEl>
                                            <p:attrNameLst>
                                              <p:attrName>ppt_x</p:attrName>
                                            </p:attrNameLst>
                                          </p:cBhvr>
                                          <p:tavLst>
                                            <p:tav tm="0">
                                              <p:val>
                                                <p:strVal val="ppt_x"/>
                                              </p:val>
                                            </p:tav>
                                            <p:tav tm="100000">
                                              <p:val>
                                                <p:fltVal val="0.5"/>
                                              </p:val>
                                            </p:tav>
                                          </p:tavLst>
                                        </p:anim>
                                        <p:anim calcmode="lin" valueType="num">
                                          <p:cBhvr>
                                            <p:cTn id="92" dur="250"/>
                                            <p:tgtEl>
                                              <p:spTgt spid="54"/>
                                            </p:tgtEl>
                                            <p:attrNameLst>
                                              <p:attrName>ppt_y</p:attrName>
                                            </p:attrNameLst>
                                          </p:cBhvr>
                                          <p:tavLst>
                                            <p:tav tm="0">
                                              <p:val>
                                                <p:strVal val="ppt_y"/>
                                              </p:val>
                                            </p:tav>
                                            <p:tav tm="100000">
                                              <p:val>
                                                <p:fltVal val="0.5"/>
                                              </p:val>
                                            </p:tav>
                                          </p:tavLst>
                                        </p:anim>
                                        <p:set>
                                          <p:cBhvr>
                                            <p:cTn id="93" dur="1" fill="hold">
                                              <p:stCondLst>
                                                <p:cond delay="249"/>
                                              </p:stCondLst>
                                            </p:cTn>
                                            <p:tgtEl>
                                              <p:spTgt spid="54"/>
                                            </p:tgtEl>
                                            <p:attrNameLst>
                                              <p:attrName>style.visibility</p:attrName>
                                            </p:attrNameLst>
                                          </p:cBhvr>
                                          <p:to>
                                            <p:strVal val="hidden"/>
                                          </p:to>
                                        </p:set>
                                      </p:childTnLst>
                                    </p:cTn>
                                  </p:par>
                                  <p:par>
                                    <p:cTn id="94" presetID="2" presetClass="exit" presetSubtype="6" fill="hold" grpId="1" nodeType="withEffect">
                                      <p:stCondLst>
                                        <p:cond delay="0"/>
                                      </p:stCondLst>
                                      <p:childTnLst>
                                        <p:anim calcmode="lin" valueType="num">
                                          <p:cBhvr additive="base">
                                            <p:cTn id="95" dur="500"/>
                                            <p:tgtEl>
                                              <p:spTgt spid="14"/>
                                            </p:tgtEl>
                                            <p:attrNameLst>
                                              <p:attrName>ppt_x</p:attrName>
                                            </p:attrNameLst>
                                          </p:cBhvr>
                                          <p:tavLst>
                                            <p:tav tm="0">
                                              <p:val>
                                                <p:strVal val="ppt_x"/>
                                              </p:val>
                                            </p:tav>
                                            <p:tav tm="100000">
                                              <p:val>
                                                <p:strVal val="1+ppt_w/2"/>
                                              </p:val>
                                            </p:tav>
                                          </p:tavLst>
                                        </p:anim>
                                        <p:anim calcmode="lin" valueType="num">
                                          <p:cBhvr additive="base">
                                            <p:cTn id="96" dur="500"/>
                                            <p:tgtEl>
                                              <p:spTgt spid="14"/>
                                            </p:tgtEl>
                                            <p:attrNameLst>
                                              <p:attrName>ppt_y</p:attrName>
                                            </p:attrNameLst>
                                          </p:cBhvr>
                                          <p:tavLst>
                                            <p:tav tm="0">
                                              <p:val>
                                                <p:strVal val="ppt_y"/>
                                              </p:val>
                                            </p:tav>
                                            <p:tav tm="100000">
                                              <p:val>
                                                <p:strVal val="1+ppt_h/2"/>
                                              </p:val>
                                            </p:tav>
                                          </p:tavLst>
                                        </p:anim>
                                        <p:set>
                                          <p:cBhvr>
                                            <p:cTn id="97" dur="1" fill="hold">
                                              <p:stCondLst>
                                                <p:cond delay="499"/>
                                              </p:stCondLst>
                                            </p:cTn>
                                            <p:tgtEl>
                                              <p:spTgt spid="14"/>
                                            </p:tgtEl>
                                            <p:attrNameLst>
                                              <p:attrName>style.visibility</p:attrName>
                                            </p:attrNameLst>
                                          </p:cBhvr>
                                          <p:to>
                                            <p:strVal val="hidden"/>
                                          </p:to>
                                        </p:set>
                                      </p:childTnLst>
                                    </p:cTn>
                                  </p:par>
                                  <p:par>
                                    <p:cTn id="98" presetID="2" presetClass="exit" presetSubtype="6" fill="hold" nodeType="withEffect">
                                      <p:stCondLst>
                                        <p:cond delay="0"/>
                                      </p:stCondLst>
                                      <p:childTnLst>
                                        <p:anim calcmode="lin" valueType="num">
                                          <p:cBhvr additive="base">
                                            <p:cTn id="99" dur="500"/>
                                            <p:tgtEl>
                                              <p:spTgt spid="31"/>
                                            </p:tgtEl>
                                            <p:attrNameLst>
                                              <p:attrName>ppt_x</p:attrName>
                                            </p:attrNameLst>
                                          </p:cBhvr>
                                          <p:tavLst>
                                            <p:tav tm="0">
                                              <p:val>
                                                <p:strVal val="ppt_x"/>
                                              </p:val>
                                            </p:tav>
                                            <p:tav tm="100000">
                                              <p:val>
                                                <p:strVal val="1+ppt_w/2"/>
                                              </p:val>
                                            </p:tav>
                                          </p:tavLst>
                                        </p:anim>
                                        <p:anim calcmode="lin" valueType="num">
                                          <p:cBhvr additive="base">
                                            <p:cTn id="100" dur="500"/>
                                            <p:tgtEl>
                                              <p:spTgt spid="31"/>
                                            </p:tgtEl>
                                            <p:attrNameLst>
                                              <p:attrName>ppt_y</p:attrName>
                                            </p:attrNameLst>
                                          </p:cBhvr>
                                          <p:tavLst>
                                            <p:tav tm="0">
                                              <p:val>
                                                <p:strVal val="ppt_y"/>
                                              </p:val>
                                            </p:tav>
                                            <p:tav tm="100000">
                                              <p:val>
                                                <p:strVal val="1+ppt_h/2"/>
                                              </p:val>
                                            </p:tav>
                                          </p:tavLst>
                                        </p:anim>
                                        <p:set>
                                          <p:cBhvr>
                                            <p:cTn id="101" dur="1" fill="hold">
                                              <p:stCondLst>
                                                <p:cond delay="499"/>
                                              </p:stCondLst>
                                            </p:cTn>
                                            <p:tgtEl>
                                              <p:spTgt spid="31"/>
                                            </p:tgtEl>
                                            <p:attrNameLst>
                                              <p:attrName>style.visibility</p:attrName>
                                            </p:attrNameLst>
                                          </p:cBhvr>
                                          <p:to>
                                            <p:strVal val="hidden"/>
                                          </p:to>
                                        </p:set>
                                      </p:childTnLst>
                                    </p:cTn>
                                  </p:par>
                                  <p:par>
                                    <p:cTn id="102" presetID="2" presetClass="exit" presetSubtype="6" fill="hold" grpId="1" nodeType="withEffect">
                                      <p:stCondLst>
                                        <p:cond delay="0"/>
                                      </p:stCondLst>
                                      <p:childTnLst>
                                        <p:anim calcmode="lin" valueType="num">
                                          <p:cBhvr additive="base">
                                            <p:cTn id="103" dur="500"/>
                                            <p:tgtEl>
                                              <p:spTgt spid="51"/>
                                            </p:tgtEl>
                                            <p:attrNameLst>
                                              <p:attrName>ppt_x</p:attrName>
                                            </p:attrNameLst>
                                          </p:cBhvr>
                                          <p:tavLst>
                                            <p:tav tm="0">
                                              <p:val>
                                                <p:strVal val="ppt_x"/>
                                              </p:val>
                                            </p:tav>
                                            <p:tav tm="100000">
                                              <p:val>
                                                <p:strVal val="1+ppt_w/2"/>
                                              </p:val>
                                            </p:tav>
                                          </p:tavLst>
                                        </p:anim>
                                        <p:anim calcmode="lin" valueType="num">
                                          <p:cBhvr additive="base">
                                            <p:cTn id="104" dur="500"/>
                                            <p:tgtEl>
                                              <p:spTgt spid="51"/>
                                            </p:tgtEl>
                                            <p:attrNameLst>
                                              <p:attrName>ppt_y</p:attrName>
                                            </p:attrNameLst>
                                          </p:cBhvr>
                                          <p:tavLst>
                                            <p:tav tm="0">
                                              <p:val>
                                                <p:strVal val="ppt_y"/>
                                              </p:val>
                                            </p:tav>
                                            <p:tav tm="100000">
                                              <p:val>
                                                <p:strVal val="1+ppt_h/2"/>
                                              </p:val>
                                            </p:tav>
                                          </p:tavLst>
                                        </p:anim>
                                        <p:set>
                                          <p:cBhvr>
                                            <p:cTn id="105" dur="1" fill="hold">
                                              <p:stCondLst>
                                                <p:cond delay="499"/>
                                              </p:stCondLst>
                                            </p:cTn>
                                            <p:tgtEl>
                                              <p:spTgt spid="51"/>
                                            </p:tgtEl>
                                            <p:attrNameLst>
                                              <p:attrName>style.visibility</p:attrName>
                                            </p:attrNameLst>
                                          </p:cBhvr>
                                          <p:to>
                                            <p:strVal val="hidden"/>
                                          </p:to>
                                        </p:set>
                                      </p:childTnLst>
                                    </p:cTn>
                                  </p:par>
                                  <p:par>
                                    <p:cTn id="106" presetID="2" presetClass="exit" presetSubtype="6" fill="hold" grpId="1" nodeType="withEffect">
                                      <p:stCondLst>
                                        <p:cond delay="0"/>
                                      </p:stCondLst>
                                      <p:childTnLst>
                                        <p:anim calcmode="lin" valueType="num">
                                          <p:cBhvr additive="base">
                                            <p:cTn id="107" dur="500"/>
                                            <p:tgtEl>
                                              <p:spTgt spid="54"/>
                                            </p:tgtEl>
                                            <p:attrNameLst>
                                              <p:attrName>ppt_x</p:attrName>
                                            </p:attrNameLst>
                                          </p:cBhvr>
                                          <p:tavLst>
                                            <p:tav tm="0">
                                              <p:val>
                                                <p:strVal val="ppt_x"/>
                                              </p:val>
                                            </p:tav>
                                            <p:tav tm="100000">
                                              <p:val>
                                                <p:strVal val="1+ppt_w/2"/>
                                              </p:val>
                                            </p:tav>
                                          </p:tavLst>
                                        </p:anim>
                                        <p:anim calcmode="lin" valueType="num">
                                          <p:cBhvr additive="base">
                                            <p:cTn id="108" dur="500"/>
                                            <p:tgtEl>
                                              <p:spTgt spid="54"/>
                                            </p:tgtEl>
                                            <p:attrNameLst>
                                              <p:attrName>ppt_y</p:attrName>
                                            </p:attrNameLst>
                                          </p:cBhvr>
                                          <p:tavLst>
                                            <p:tav tm="0">
                                              <p:val>
                                                <p:strVal val="ppt_y"/>
                                              </p:val>
                                            </p:tav>
                                            <p:tav tm="100000">
                                              <p:val>
                                                <p:strVal val="1+ppt_h/2"/>
                                              </p:val>
                                            </p:tav>
                                          </p:tavLst>
                                        </p:anim>
                                        <p:set>
                                          <p:cBhvr>
                                            <p:cTn id="109" dur="1" fill="hold">
                                              <p:stCondLst>
                                                <p:cond delay="499"/>
                                              </p:stCondLst>
                                            </p:cTn>
                                            <p:tgtEl>
                                              <p:spTgt spid="54"/>
                                            </p:tgtEl>
                                            <p:attrNameLst>
                                              <p:attrName>style.visibility</p:attrName>
                                            </p:attrNameLst>
                                          </p:cBhvr>
                                          <p:to>
                                            <p:strVal val="hidden"/>
                                          </p:to>
                                        </p:set>
                                      </p:childTnLst>
                                    </p:cTn>
                                  </p:par>
                                  <p:par>
                                    <p:cTn id="110" presetID="1" presetClass="exit" presetSubtype="0" fill="hold" grpId="0" nodeType="withEffect">
                                      <p:stCondLst>
                                        <p:cond delay="0"/>
                                      </p:stCondLst>
                                      <p:iterate type="lt">
                                        <p:tmAbs val="0"/>
                                      </p:iterate>
                                      <p:childTnLst>
                                        <p:set>
                                          <p:cBhvr>
                                            <p:cTn id="111" dur="1" fill="hold">
                                              <p:stCondLst>
                                                <p:cond delay="0"/>
                                              </p:stCondLst>
                                            </p:cTn>
                                            <p:tgtEl>
                                              <p:spTgt spid="20"/>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99"/>
                                              </p:stCondLst>
                                            </p:cTn>
                                            <p:tgtEl>
                                              <p:spTgt spid="31"/>
                                            </p:tgtEl>
                                            <p:attrNameLst>
                                              <p:attrName>style.visibility</p:attrName>
                                            </p:attrNameLst>
                                          </p:cBhvr>
                                          <p:to>
                                            <p:strVal val="hidden"/>
                                          </p:to>
                                        </p:set>
                                      </p:childTnLst>
                                    </p:cTn>
                                  </p:par>
                                  <p:par>
                                    <p:cTn id="114" presetID="1" presetClass="exit" presetSubtype="0" fill="hold" grpId="0" nodeType="withEffect">
                                      <p:stCondLst>
                                        <p:cond delay="0"/>
                                      </p:stCondLst>
                                      <p:iterate type="lt">
                                        <p:tmAbs val="0"/>
                                      </p:iterate>
                                      <p:childTnLst>
                                        <p:set>
                                          <p:cBhvr>
                                            <p:cTn id="115" dur="1" fill="hold">
                                              <p:stCondLst>
                                                <p:cond delay="0"/>
                                              </p:stCondLst>
                                            </p:cTn>
                                            <p:tgtEl>
                                              <p:spTgt spid="53"/>
                                            </p:tgtEl>
                                            <p:attrNameLst>
                                              <p:attrName>style.visibility</p:attrName>
                                            </p:attrNameLst>
                                          </p:cBhvr>
                                          <p:to>
                                            <p:strVal val="hidden"/>
                                          </p:to>
                                        </p:set>
                                      </p:childTnLst>
                                    </p:cTn>
                                  </p:par>
                                  <p:par>
                                    <p:cTn id="116" presetID="1" presetClass="exit" presetSubtype="0" fill="hold" grpId="0" nodeType="withEffect">
                                      <p:stCondLst>
                                        <p:cond delay="0"/>
                                      </p:stCondLst>
                                      <p:iterate type="lt">
                                        <p:tmAbs val="0"/>
                                      </p:iterate>
                                      <p:childTnLst>
                                        <p:set>
                                          <p:cBhvr>
                                            <p:cTn id="117" dur="1" fill="hold">
                                              <p:stCondLst>
                                                <p:cond delay="0"/>
                                              </p:stCondLst>
                                            </p:cTn>
                                            <p:tgtEl>
                                              <p:spTgt spid="55"/>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9"/>
                                              </p:stCondLst>
                                            </p:cTn>
                                            <p:tgtEl>
                                              <p:spTgt spid="8"/>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9"/>
                                              </p:stCondLst>
                                            </p:cTn>
                                            <p:tgtEl>
                                              <p:spTgt spid="30"/>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20" grpId="0"/>
          <p:bldP spid="20" grpId="1"/>
          <p:bldP spid="51" grpId="0" animBg="1"/>
          <p:bldP spid="51" grpId="1" animBg="1"/>
          <p:bldP spid="51" grpId="2" animBg="1"/>
          <p:bldP spid="53" grpId="0"/>
          <p:bldP spid="53" grpId="1"/>
          <p:bldP spid="54" grpId="0" animBg="1"/>
          <p:bldP spid="54" grpId="1" animBg="1"/>
          <p:bldP spid="54" grpId="2" animBg="1"/>
          <p:bldP spid="55" grpId="0"/>
          <p:bldP spid="55" grpId="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95161AF6-28F7-96B7-D6EE-EC194BA8C025}"/>
              </a:ext>
            </a:extLst>
          </p:cNvPr>
          <p:cNvGrpSpPr/>
          <p:nvPr/>
        </p:nvGrpSpPr>
        <p:grpSpPr>
          <a:xfrm>
            <a:off x="455781" y="1226933"/>
            <a:ext cx="11256322" cy="5037680"/>
            <a:chOff x="455781" y="1226933"/>
            <a:chExt cx="11256322" cy="5037680"/>
          </a:xfrm>
        </p:grpSpPr>
        <p:sp>
          <p:nvSpPr>
            <p:cNvPr id="16" name="Google Shape;866;p44">
              <a:extLst>
                <a:ext uri="{FF2B5EF4-FFF2-40B4-BE49-F238E27FC236}">
                  <a16:creationId xmlns:a16="http://schemas.microsoft.com/office/drawing/2014/main" id="{37CD3989-4627-A919-FECD-6F8BA58B45EA}"/>
                </a:ext>
              </a:extLst>
            </p:cNvPr>
            <p:cNvSpPr/>
            <p:nvPr/>
          </p:nvSpPr>
          <p:spPr>
            <a:xfrm>
              <a:off x="455781" y="1226934"/>
              <a:ext cx="11256322" cy="5037679"/>
            </a:xfrm>
            <a:prstGeom prst="roundRect">
              <a:avLst>
                <a:gd name="adj" fmla="val 3539"/>
              </a:avLst>
            </a:prstGeom>
            <a:solidFill>
              <a:srgbClr val="FFFFFF"/>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algn="ctr">
                <a:lnSpc>
                  <a:spcPct val="80000"/>
                </a:lnSpc>
                <a:buClr>
                  <a:schemeClr val="dk1"/>
                </a:buClr>
                <a:buSzPts val="7000"/>
              </a:pPr>
              <a:endParaRPr lang="en" sz="7000">
                <a:solidFill>
                  <a:schemeClr val="dk1"/>
                </a:solidFill>
                <a:latin typeface="Roboto Mono SemiBold"/>
                <a:ea typeface="Roboto Mono SemiBold"/>
                <a:sym typeface="Roboto Mono SemiBold"/>
              </a:endParaRPr>
            </a:p>
          </p:txBody>
        </p:sp>
        <p:sp>
          <p:nvSpPr>
            <p:cNvPr id="12" name="Google Shape;866;p44">
              <a:extLst>
                <a:ext uri="{FF2B5EF4-FFF2-40B4-BE49-F238E27FC236}">
                  <a16:creationId xmlns:a16="http://schemas.microsoft.com/office/drawing/2014/main" id="{14291CE4-7AAB-7665-322B-1C08C0CA60F6}"/>
                </a:ext>
              </a:extLst>
            </p:cNvPr>
            <p:cNvSpPr/>
            <p:nvPr/>
          </p:nvSpPr>
          <p:spPr>
            <a:xfrm>
              <a:off x="455781" y="1226933"/>
              <a:ext cx="11256322" cy="415436"/>
            </a:xfrm>
            <a:prstGeom prst="round2SameRect">
              <a:avLst/>
            </a:prstGeom>
            <a:gradFill flip="none" rotWithShape="1">
              <a:gsLst>
                <a:gs pos="0">
                  <a:schemeClr val="tx2">
                    <a:lumMod val="90000"/>
                    <a:lumOff val="10000"/>
                    <a:shade val="30000"/>
                    <a:satMod val="115000"/>
                  </a:schemeClr>
                </a:gs>
                <a:gs pos="50000">
                  <a:schemeClr val="tx2">
                    <a:lumMod val="90000"/>
                    <a:lumOff val="10000"/>
                    <a:shade val="67500"/>
                    <a:satMod val="115000"/>
                  </a:schemeClr>
                </a:gs>
                <a:gs pos="100000">
                  <a:schemeClr val="tx2">
                    <a:lumMod val="90000"/>
                    <a:lumOff val="10000"/>
                    <a:shade val="100000"/>
                    <a:satMod val="115000"/>
                  </a:schemeClr>
                </a:gs>
              </a:gsLst>
              <a:lin ang="16200000" scaled="1"/>
              <a:tileRect/>
            </a:gra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 name="CasellaDiTesto 3">
            <a:extLst>
              <a:ext uri="{FF2B5EF4-FFF2-40B4-BE49-F238E27FC236}">
                <a16:creationId xmlns:a16="http://schemas.microsoft.com/office/drawing/2014/main" id="{51A75B66-9875-4EA8-9F0D-CFA08FAAD5DB}"/>
              </a:ext>
            </a:extLst>
          </p:cNvPr>
          <p:cNvSpPr txBox="1"/>
          <p:nvPr/>
        </p:nvSpPr>
        <p:spPr>
          <a:xfrm>
            <a:off x="284583" y="154130"/>
            <a:ext cx="11513840" cy="1631216"/>
          </a:xfrm>
          <a:prstGeom prst="rect">
            <a:avLst/>
          </a:prstGeom>
          <a:noFill/>
        </p:spPr>
        <p:txBody>
          <a:bodyPr wrap="square">
            <a:spAutoFit/>
          </a:bodyPr>
          <a:lstStyle/>
          <a:p>
            <a:r>
              <a:rPr lang="en" sz="5000">
                <a:solidFill>
                  <a:srgbClr val="E77578"/>
                </a:solidFill>
                <a:latin typeface="Roboto" panose="02000000000000000000" pitchFamily="2" charset="0"/>
                <a:ea typeface="Roboto" panose="02000000000000000000" pitchFamily="2" charset="0"/>
              </a:rPr>
              <a:t>EXAMPLE</a:t>
            </a:r>
            <a:r>
              <a:rPr lang="en" sz="5000">
                <a:solidFill>
                  <a:srgbClr val="A3AAEF"/>
                </a:solidFill>
                <a:latin typeface="Roboto" panose="02000000000000000000" pitchFamily="2" charset="0"/>
                <a:ea typeface="Roboto" panose="02000000000000000000" pitchFamily="2" charset="0"/>
              </a:rPr>
              <a:t> </a:t>
            </a:r>
            <a:r>
              <a:rPr lang="en" sz="5000">
                <a:solidFill>
                  <a:schemeClr val="tx1"/>
                </a:solidFill>
                <a:latin typeface="Roboto" panose="02000000000000000000" pitchFamily="2" charset="0"/>
                <a:ea typeface="Roboto" panose="02000000000000000000" pitchFamily="2" charset="0"/>
              </a:rPr>
              <a:t>GRAPH  </a:t>
            </a:r>
          </a:p>
          <a:p>
            <a:endParaRPr lang="en" sz="5000">
              <a:solidFill>
                <a:schemeClr val="tx1"/>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100031" y="0"/>
            <a:ext cx="85072" cy="6845044"/>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426;p27">
            <a:extLst>
              <a:ext uri="{FF2B5EF4-FFF2-40B4-BE49-F238E27FC236}">
                <a16:creationId xmlns:a16="http://schemas.microsoft.com/office/drawing/2014/main" id="{E961AB7C-161B-CB6C-4E62-EE614A37F92A}"/>
              </a:ext>
            </a:extLst>
          </p:cNvPr>
          <p:cNvSpPr txBox="1">
            <a:spLocks/>
          </p:cNvSpPr>
          <p:nvPr/>
        </p:nvSpPr>
        <p:spPr>
          <a:xfrm>
            <a:off x="8580391" y="1348083"/>
            <a:ext cx="2825096" cy="185394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GB">
              <a:solidFill>
                <a:srgbClr val="A3AAEF"/>
              </a:solidFill>
              <a:latin typeface="Roboto Mono" panose="020B0604020202020204" charset="0"/>
              <a:ea typeface="Roboto Mono" panose="020B0604020202020204" charset="0"/>
            </a:endParaRPr>
          </a:p>
        </p:txBody>
      </p:sp>
      <p:pic>
        <p:nvPicPr>
          <p:cNvPr id="10" name="Elemento grafico 9">
            <a:extLst>
              <a:ext uri="{FF2B5EF4-FFF2-40B4-BE49-F238E27FC236}">
                <a16:creationId xmlns:a16="http://schemas.microsoft.com/office/drawing/2014/main" id="{6B6ABDEB-0D30-FF79-C380-6B6AE7989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359" y="2358074"/>
            <a:ext cx="10525812" cy="2775398"/>
          </a:xfrm>
          <a:prstGeom prst="rect">
            <a:avLst/>
          </a:prstGeom>
        </p:spPr>
      </p:pic>
      <p:grpSp>
        <p:nvGrpSpPr>
          <p:cNvPr id="17" name="Google Shape;870;p44">
            <a:extLst>
              <a:ext uri="{FF2B5EF4-FFF2-40B4-BE49-F238E27FC236}">
                <a16:creationId xmlns:a16="http://schemas.microsoft.com/office/drawing/2014/main" id="{5F854E48-C6A7-836D-05C4-8AD813CC1225}"/>
              </a:ext>
            </a:extLst>
          </p:cNvPr>
          <p:cNvGrpSpPr/>
          <p:nvPr/>
        </p:nvGrpSpPr>
        <p:grpSpPr>
          <a:xfrm>
            <a:off x="599961" y="1338740"/>
            <a:ext cx="729098" cy="167365"/>
            <a:chOff x="2147366" y="4139382"/>
            <a:chExt cx="635280" cy="147600"/>
          </a:xfrm>
        </p:grpSpPr>
        <p:sp>
          <p:nvSpPr>
            <p:cNvPr id="18" name="Google Shape;871;p44">
              <a:extLst>
                <a:ext uri="{FF2B5EF4-FFF2-40B4-BE49-F238E27FC236}">
                  <a16:creationId xmlns:a16="http://schemas.microsoft.com/office/drawing/2014/main" id="{076A4300-AB5E-24F2-F05D-213774E808D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872;p44">
              <a:extLst>
                <a:ext uri="{FF2B5EF4-FFF2-40B4-BE49-F238E27FC236}">
                  <a16:creationId xmlns:a16="http://schemas.microsoft.com/office/drawing/2014/main" id="{1C30C2FE-DB55-A3CB-1B7C-82313543A28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873;p44">
              <a:extLst>
                <a:ext uri="{FF2B5EF4-FFF2-40B4-BE49-F238E27FC236}">
                  <a16:creationId xmlns:a16="http://schemas.microsoft.com/office/drawing/2014/main" id="{B53020A6-7228-9E7F-D242-875B1B09AA8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0" name="Google Shape;530;p36">
            <a:extLst>
              <a:ext uri="{FF2B5EF4-FFF2-40B4-BE49-F238E27FC236}">
                <a16:creationId xmlns:a16="http://schemas.microsoft.com/office/drawing/2014/main" id="{D0D5BE39-4187-CCA1-0631-64A562065377}"/>
              </a:ext>
            </a:extLst>
          </p:cNvPr>
          <p:cNvSpPr txBox="1">
            <a:spLocks/>
          </p:cNvSpPr>
          <p:nvPr/>
        </p:nvSpPr>
        <p:spPr>
          <a:xfrm>
            <a:off x="4558065" y="1214704"/>
            <a:ext cx="2948400" cy="415436"/>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rgbClr val="FFFFFF"/>
                </a:solidFill>
                <a:latin typeface="Roboto" panose="02000000000000000000" pitchFamily="2" charset="0"/>
                <a:ea typeface="Roboto" panose="02000000000000000000" pitchFamily="2" charset="0"/>
              </a:rPr>
              <a:t>GRAPH</a:t>
            </a:r>
          </a:p>
        </p:txBody>
      </p:sp>
    </p:spTree>
    <p:extLst>
      <p:ext uri="{BB962C8B-B14F-4D97-AF65-F5344CB8AC3E}">
        <p14:creationId xmlns:p14="http://schemas.microsoft.com/office/powerpoint/2010/main" val="4068890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nodeType="withEffect" p14:presetBounceEnd="5714">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5714">
                                          <p:cBhvr additive="base">
                                            <p:cTn id="7" dur="250" fill="hold"/>
                                            <p:tgtEl>
                                              <p:spTgt spid="17"/>
                                            </p:tgtEl>
                                            <p:attrNameLst>
                                              <p:attrName>ppt_x</p:attrName>
                                            </p:attrNameLst>
                                          </p:cBhvr>
                                          <p:tavLst>
                                            <p:tav tm="0">
                                              <p:val>
                                                <p:strVal val="1+#ppt_w/2"/>
                                              </p:val>
                                            </p:tav>
                                            <p:tav tm="100000">
                                              <p:val>
                                                <p:strVal val="#ppt_x"/>
                                              </p:val>
                                            </p:tav>
                                          </p:tavLst>
                                        </p:anim>
                                        <p:anim calcmode="lin" valueType="num" p14:bounceEnd="5714">
                                          <p:cBhvr additive="base">
                                            <p:cTn id="8" dur="2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1+#ppt_w/2"/>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1+#ppt_w/2"/>
                                              </p:val>
                                            </p:tav>
                                            <p:tav tm="100000">
                                              <p:val>
                                                <p:strVal val="#ppt_x"/>
                                              </p:val>
                                            </p:tav>
                                          </p:tavLst>
                                        </p:anim>
                                        <p:anim calcmode="lin" valueType="num">
                                          <p:cBhvr additive="base">
                                            <p:cTn id="16" dur="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50" fill="hold"/>
                                            <p:tgtEl>
                                              <p:spTgt spid="20"/>
                                            </p:tgtEl>
                                            <p:attrNameLst>
                                              <p:attrName>ppt_x</p:attrName>
                                            </p:attrNameLst>
                                          </p:cBhvr>
                                          <p:tavLst>
                                            <p:tav tm="0">
                                              <p:val>
                                                <p:strVal val="1+#ppt_w/2"/>
                                              </p:val>
                                            </p:tav>
                                            <p:tav tm="100000">
                                              <p:val>
                                                <p:strVal val="#ppt_x"/>
                                              </p:val>
                                            </p:tav>
                                          </p:tavLst>
                                        </p:anim>
                                        <p:anim calcmode="lin" valueType="num">
                                          <p:cBhvr additive="base">
                                            <p:cTn id="20"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xit" presetSubtype="544" fill="hold" nodeType="clickEffect">
                                      <p:stCondLst>
                                        <p:cond delay="0"/>
                                      </p:stCondLst>
                                      <p:childTnLst>
                                        <p:anim calcmode="lin" valueType="num">
                                          <p:cBhvr>
                                            <p:cTn id="24" dur="250"/>
                                            <p:tgtEl>
                                              <p:spTgt spid="17"/>
                                            </p:tgtEl>
                                            <p:attrNameLst>
                                              <p:attrName>ppt_w</p:attrName>
                                            </p:attrNameLst>
                                          </p:cBhvr>
                                          <p:tavLst>
                                            <p:tav tm="0">
                                              <p:val>
                                                <p:strVal val="ppt_w"/>
                                              </p:val>
                                            </p:tav>
                                            <p:tav tm="100000">
                                              <p:val>
                                                <p:fltVal val="0"/>
                                              </p:val>
                                            </p:tav>
                                          </p:tavLst>
                                        </p:anim>
                                        <p:anim calcmode="lin" valueType="num">
                                          <p:cBhvr>
                                            <p:cTn id="25" dur="250"/>
                                            <p:tgtEl>
                                              <p:spTgt spid="17"/>
                                            </p:tgtEl>
                                            <p:attrNameLst>
                                              <p:attrName>ppt_h</p:attrName>
                                            </p:attrNameLst>
                                          </p:cBhvr>
                                          <p:tavLst>
                                            <p:tav tm="0">
                                              <p:val>
                                                <p:strVal val="ppt_h"/>
                                              </p:val>
                                            </p:tav>
                                            <p:tav tm="100000">
                                              <p:val>
                                                <p:fltVal val="0"/>
                                              </p:val>
                                            </p:tav>
                                          </p:tavLst>
                                        </p:anim>
                                        <p:animEffect transition="out" filter="fade">
                                          <p:cBhvr>
                                            <p:cTn id="26" dur="250"/>
                                            <p:tgtEl>
                                              <p:spTgt spid="17"/>
                                            </p:tgtEl>
                                          </p:cBhvr>
                                        </p:animEffect>
                                        <p:anim calcmode="lin" valueType="num">
                                          <p:cBhvr>
                                            <p:cTn id="27" dur="250"/>
                                            <p:tgtEl>
                                              <p:spTgt spid="17"/>
                                            </p:tgtEl>
                                            <p:attrNameLst>
                                              <p:attrName>ppt_x</p:attrName>
                                            </p:attrNameLst>
                                          </p:cBhvr>
                                          <p:tavLst>
                                            <p:tav tm="0">
                                              <p:val>
                                                <p:strVal val="ppt_x"/>
                                              </p:val>
                                            </p:tav>
                                            <p:tav tm="100000">
                                              <p:val>
                                                <p:fltVal val="0.5"/>
                                              </p:val>
                                            </p:tav>
                                          </p:tavLst>
                                        </p:anim>
                                        <p:anim calcmode="lin" valueType="num">
                                          <p:cBhvr>
                                            <p:cTn id="28" dur="250"/>
                                            <p:tgtEl>
                                              <p:spTgt spid="17"/>
                                            </p:tgtEl>
                                            <p:attrNameLst>
                                              <p:attrName>ppt_y</p:attrName>
                                            </p:attrNameLst>
                                          </p:cBhvr>
                                          <p:tavLst>
                                            <p:tav tm="0">
                                              <p:val>
                                                <p:strVal val="ppt_y"/>
                                              </p:val>
                                            </p:tav>
                                            <p:tav tm="100000">
                                              <p:val>
                                                <p:fltVal val="0.5"/>
                                              </p:val>
                                            </p:tav>
                                          </p:tavLst>
                                        </p:anim>
                                        <p:set>
                                          <p:cBhvr>
                                            <p:cTn id="29" dur="1" fill="hold">
                                              <p:stCondLst>
                                                <p:cond delay="249"/>
                                              </p:stCondLst>
                                            </p:cTn>
                                            <p:tgtEl>
                                              <p:spTgt spid="17"/>
                                            </p:tgtEl>
                                            <p:attrNameLst>
                                              <p:attrName>style.visibility</p:attrName>
                                            </p:attrNameLst>
                                          </p:cBhvr>
                                          <p:to>
                                            <p:strVal val="hidden"/>
                                          </p:to>
                                        </p:set>
                                      </p:childTnLst>
                                    </p:cTn>
                                  </p:par>
                                  <p:par>
                                    <p:cTn id="30" presetID="2" presetClass="exit" presetSubtype="6" fill="hold" nodeType="withEffect">
                                      <p:stCondLst>
                                        <p:cond delay="0"/>
                                      </p:stCondLst>
                                      <p:childTnLst>
                                        <p:anim calcmode="lin" valueType="num">
                                          <p:cBhvr additive="base">
                                            <p:cTn id="31" dur="250"/>
                                            <p:tgtEl>
                                              <p:spTgt spid="17"/>
                                            </p:tgtEl>
                                            <p:attrNameLst>
                                              <p:attrName>ppt_x</p:attrName>
                                            </p:attrNameLst>
                                          </p:cBhvr>
                                          <p:tavLst>
                                            <p:tav tm="0">
                                              <p:val>
                                                <p:strVal val="ppt_x"/>
                                              </p:val>
                                            </p:tav>
                                            <p:tav tm="100000">
                                              <p:val>
                                                <p:strVal val="1+ppt_w/2"/>
                                              </p:val>
                                            </p:tav>
                                          </p:tavLst>
                                        </p:anim>
                                        <p:anim calcmode="lin" valueType="num">
                                          <p:cBhvr additive="base">
                                            <p:cTn id="32" dur="250"/>
                                            <p:tgtEl>
                                              <p:spTgt spid="17"/>
                                            </p:tgtEl>
                                            <p:attrNameLst>
                                              <p:attrName>ppt_y</p:attrName>
                                            </p:attrNameLst>
                                          </p:cBhvr>
                                          <p:tavLst>
                                            <p:tav tm="0">
                                              <p:val>
                                                <p:strVal val="ppt_y"/>
                                              </p:val>
                                            </p:tav>
                                            <p:tav tm="100000">
                                              <p:val>
                                                <p:strVal val="1+ppt_h/2"/>
                                              </p:val>
                                            </p:tav>
                                          </p:tavLst>
                                        </p:anim>
                                        <p:set>
                                          <p:cBhvr>
                                            <p:cTn id="33" dur="1" fill="hold">
                                              <p:stCondLst>
                                                <p:cond delay="249"/>
                                              </p:stCondLst>
                                            </p:cTn>
                                            <p:tgtEl>
                                              <p:spTgt spid="17"/>
                                            </p:tgtEl>
                                            <p:attrNameLst>
                                              <p:attrName>style.visibility</p:attrName>
                                            </p:attrNameLst>
                                          </p:cBhvr>
                                          <p:to>
                                            <p:strVal val="hidden"/>
                                          </p:to>
                                        </p:set>
                                      </p:childTnLst>
                                    </p:cTn>
                                  </p:par>
                                  <p:par>
                                    <p:cTn id="34" presetID="2" presetClass="exit" presetSubtype="6" fill="hold" nodeType="withEffect">
                                      <p:stCondLst>
                                        <p:cond delay="0"/>
                                      </p:stCondLst>
                                      <p:childTnLst>
                                        <p:anim calcmode="lin" valueType="num">
                                          <p:cBhvr additive="base">
                                            <p:cTn id="35" dur="250"/>
                                            <p:tgtEl>
                                              <p:spTgt spid="6"/>
                                            </p:tgtEl>
                                            <p:attrNameLst>
                                              <p:attrName>ppt_x</p:attrName>
                                            </p:attrNameLst>
                                          </p:cBhvr>
                                          <p:tavLst>
                                            <p:tav tm="0">
                                              <p:val>
                                                <p:strVal val="ppt_x"/>
                                              </p:val>
                                            </p:tav>
                                            <p:tav tm="100000">
                                              <p:val>
                                                <p:strVal val="1+ppt_w/2"/>
                                              </p:val>
                                            </p:tav>
                                          </p:tavLst>
                                        </p:anim>
                                        <p:anim calcmode="lin" valueType="num">
                                          <p:cBhvr additive="base">
                                            <p:cTn id="36" dur="250"/>
                                            <p:tgtEl>
                                              <p:spTgt spid="6"/>
                                            </p:tgtEl>
                                            <p:attrNameLst>
                                              <p:attrName>ppt_y</p:attrName>
                                            </p:attrNameLst>
                                          </p:cBhvr>
                                          <p:tavLst>
                                            <p:tav tm="0">
                                              <p:val>
                                                <p:strVal val="ppt_y"/>
                                              </p:val>
                                            </p:tav>
                                            <p:tav tm="100000">
                                              <p:val>
                                                <p:strVal val="1+ppt_h/2"/>
                                              </p:val>
                                            </p:tav>
                                          </p:tavLst>
                                        </p:anim>
                                        <p:set>
                                          <p:cBhvr>
                                            <p:cTn id="37" dur="1" fill="hold">
                                              <p:stCondLst>
                                                <p:cond delay="249"/>
                                              </p:stCondLst>
                                            </p:cTn>
                                            <p:tgtEl>
                                              <p:spTgt spid="6"/>
                                            </p:tgtEl>
                                            <p:attrNameLst>
                                              <p:attrName>style.visibility</p:attrName>
                                            </p:attrNameLst>
                                          </p:cBhvr>
                                          <p:to>
                                            <p:strVal val="hidden"/>
                                          </p:to>
                                        </p:set>
                                      </p:childTnLst>
                                    </p:cTn>
                                  </p:par>
                                  <p:par>
                                    <p:cTn id="38" presetID="2" presetClass="exit" presetSubtype="6" fill="hold" nodeType="withEffect">
                                      <p:stCondLst>
                                        <p:cond delay="0"/>
                                      </p:stCondLst>
                                      <p:childTnLst>
                                        <p:anim calcmode="lin" valueType="num">
                                          <p:cBhvr additive="base">
                                            <p:cTn id="39" dur="250"/>
                                            <p:tgtEl>
                                              <p:spTgt spid="10"/>
                                            </p:tgtEl>
                                            <p:attrNameLst>
                                              <p:attrName>ppt_x</p:attrName>
                                            </p:attrNameLst>
                                          </p:cBhvr>
                                          <p:tavLst>
                                            <p:tav tm="0">
                                              <p:val>
                                                <p:strVal val="ppt_x"/>
                                              </p:val>
                                            </p:tav>
                                            <p:tav tm="100000">
                                              <p:val>
                                                <p:strVal val="1+ppt_w/2"/>
                                              </p:val>
                                            </p:tav>
                                          </p:tavLst>
                                        </p:anim>
                                        <p:anim calcmode="lin" valueType="num">
                                          <p:cBhvr additive="base">
                                            <p:cTn id="40" dur="250"/>
                                            <p:tgtEl>
                                              <p:spTgt spid="10"/>
                                            </p:tgtEl>
                                            <p:attrNameLst>
                                              <p:attrName>ppt_y</p:attrName>
                                            </p:attrNameLst>
                                          </p:cBhvr>
                                          <p:tavLst>
                                            <p:tav tm="0">
                                              <p:val>
                                                <p:strVal val="ppt_y"/>
                                              </p:val>
                                            </p:tav>
                                            <p:tav tm="100000">
                                              <p:val>
                                                <p:strVal val="1+ppt_h/2"/>
                                              </p:val>
                                            </p:tav>
                                          </p:tavLst>
                                        </p:anim>
                                        <p:set>
                                          <p:cBhvr>
                                            <p:cTn id="41" dur="1" fill="hold">
                                              <p:stCondLst>
                                                <p:cond delay="249"/>
                                              </p:stCondLst>
                                            </p:cTn>
                                            <p:tgtEl>
                                              <p:spTgt spid="10"/>
                                            </p:tgtEl>
                                            <p:attrNameLst>
                                              <p:attrName>style.visibility</p:attrName>
                                            </p:attrNameLst>
                                          </p:cBhvr>
                                          <p:to>
                                            <p:strVal val="hidden"/>
                                          </p:to>
                                        </p:set>
                                      </p:childTnLst>
                                    </p:cTn>
                                  </p:par>
                                  <p:par>
                                    <p:cTn id="42" presetID="2" presetClass="exit" presetSubtype="6" fill="hold" grpId="1" nodeType="withEffect">
                                      <p:stCondLst>
                                        <p:cond delay="0"/>
                                      </p:stCondLst>
                                      <p:childTnLst>
                                        <p:anim calcmode="lin" valueType="num">
                                          <p:cBhvr additive="base">
                                            <p:cTn id="43" dur="250"/>
                                            <p:tgtEl>
                                              <p:spTgt spid="20"/>
                                            </p:tgtEl>
                                            <p:attrNameLst>
                                              <p:attrName>ppt_x</p:attrName>
                                            </p:attrNameLst>
                                          </p:cBhvr>
                                          <p:tavLst>
                                            <p:tav tm="0">
                                              <p:val>
                                                <p:strVal val="ppt_x"/>
                                              </p:val>
                                            </p:tav>
                                            <p:tav tm="100000">
                                              <p:val>
                                                <p:strVal val="1+ppt_w/2"/>
                                              </p:val>
                                            </p:tav>
                                          </p:tavLst>
                                        </p:anim>
                                        <p:anim calcmode="lin" valueType="num">
                                          <p:cBhvr additive="base">
                                            <p:cTn id="44" dur="250"/>
                                            <p:tgtEl>
                                              <p:spTgt spid="20"/>
                                            </p:tgtEl>
                                            <p:attrNameLst>
                                              <p:attrName>ppt_y</p:attrName>
                                            </p:attrNameLst>
                                          </p:cBhvr>
                                          <p:tavLst>
                                            <p:tav tm="0">
                                              <p:val>
                                                <p:strVal val="ppt_y"/>
                                              </p:val>
                                            </p:tav>
                                            <p:tav tm="100000">
                                              <p:val>
                                                <p:strVal val="1+ppt_h/2"/>
                                              </p:val>
                                            </p:tav>
                                          </p:tavLst>
                                        </p:anim>
                                        <p:set>
                                          <p:cBhvr>
                                            <p:cTn id="45"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50" fill="hold"/>
                                            <p:tgtEl>
                                              <p:spTgt spid="17"/>
                                            </p:tgtEl>
                                            <p:attrNameLst>
                                              <p:attrName>ppt_x</p:attrName>
                                            </p:attrNameLst>
                                          </p:cBhvr>
                                          <p:tavLst>
                                            <p:tav tm="0">
                                              <p:val>
                                                <p:strVal val="1+#ppt_w/2"/>
                                              </p:val>
                                            </p:tav>
                                            <p:tav tm="100000">
                                              <p:val>
                                                <p:strVal val="#ppt_x"/>
                                              </p:val>
                                            </p:tav>
                                          </p:tavLst>
                                        </p:anim>
                                        <p:anim calcmode="lin" valueType="num">
                                          <p:cBhvr additive="base">
                                            <p:cTn id="8" dur="2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1+#ppt_w/2"/>
                                              </p:val>
                                            </p:tav>
                                            <p:tav tm="100000">
                                              <p:val>
                                                <p:strVal val="#ppt_x"/>
                                              </p:val>
                                            </p:tav>
                                          </p:tavLst>
                                        </p:anim>
                                        <p:anim calcmode="lin" valueType="num">
                                          <p:cBhvr additive="base">
                                            <p:cTn id="12" dur="2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fill="hold"/>
                                            <p:tgtEl>
                                              <p:spTgt spid="10"/>
                                            </p:tgtEl>
                                            <p:attrNameLst>
                                              <p:attrName>ppt_x</p:attrName>
                                            </p:attrNameLst>
                                          </p:cBhvr>
                                          <p:tavLst>
                                            <p:tav tm="0">
                                              <p:val>
                                                <p:strVal val="1+#ppt_w/2"/>
                                              </p:val>
                                            </p:tav>
                                            <p:tav tm="100000">
                                              <p:val>
                                                <p:strVal val="#ppt_x"/>
                                              </p:val>
                                            </p:tav>
                                          </p:tavLst>
                                        </p:anim>
                                        <p:anim calcmode="lin" valueType="num">
                                          <p:cBhvr additive="base">
                                            <p:cTn id="16" dur="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50" fill="hold"/>
                                            <p:tgtEl>
                                              <p:spTgt spid="20"/>
                                            </p:tgtEl>
                                            <p:attrNameLst>
                                              <p:attrName>ppt_x</p:attrName>
                                            </p:attrNameLst>
                                          </p:cBhvr>
                                          <p:tavLst>
                                            <p:tav tm="0">
                                              <p:val>
                                                <p:strVal val="1+#ppt_w/2"/>
                                              </p:val>
                                            </p:tav>
                                            <p:tav tm="100000">
                                              <p:val>
                                                <p:strVal val="#ppt_x"/>
                                              </p:val>
                                            </p:tav>
                                          </p:tavLst>
                                        </p:anim>
                                        <p:anim calcmode="lin" valueType="num">
                                          <p:cBhvr additive="base">
                                            <p:cTn id="20"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xit" presetSubtype="544" fill="hold" nodeType="clickEffect">
                                      <p:stCondLst>
                                        <p:cond delay="0"/>
                                      </p:stCondLst>
                                      <p:childTnLst>
                                        <p:anim calcmode="lin" valueType="num">
                                          <p:cBhvr>
                                            <p:cTn id="24" dur="250"/>
                                            <p:tgtEl>
                                              <p:spTgt spid="17"/>
                                            </p:tgtEl>
                                            <p:attrNameLst>
                                              <p:attrName>ppt_w</p:attrName>
                                            </p:attrNameLst>
                                          </p:cBhvr>
                                          <p:tavLst>
                                            <p:tav tm="0">
                                              <p:val>
                                                <p:strVal val="ppt_w"/>
                                              </p:val>
                                            </p:tav>
                                            <p:tav tm="100000">
                                              <p:val>
                                                <p:fltVal val="0"/>
                                              </p:val>
                                            </p:tav>
                                          </p:tavLst>
                                        </p:anim>
                                        <p:anim calcmode="lin" valueType="num">
                                          <p:cBhvr>
                                            <p:cTn id="25" dur="250"/>
                                            <p:tgtEl>
                                              <p:spTgt spid="17"/>
                                            </p:tgtEl>
                                            <p:attrNameLst>
                                              <p:attrName>ppt_h</p:attrName>
                                            </p:attrNameLst>
                                          </p:cBhvr>
                                          <p:tavLst>
                                            <p:tav tm="0">
                                              <p:val>
                                                <p:strVal val="ppt_h"/>
                                              </p:val>
                                            </p:tav>
                                            <p:tav tm="100000">
                                              <p:val>
                                                <p:fltVal val="0"/>
                                              </p:val>
                                            </p:tav>
                                          </p:tavLst>
                                        </p:anim>
                                        <p:animEffect transition="out" filter="fade">
                                          <p:cBhvr>
                                            <p:cTn id="26" dur="250"/>
                                            <p:tgtEl>
                                              <p:spTgt spid="17"/>
                                            </p:tgtEl>
                                          </p:cBhvr>
                                        </p:animEffect>
                                        <p:anim calcmode="lin" valueType="num">
                                          <p:cBhvr>
                                            <p:cTn id="27" dur="250"/>
                                            <p:tgtEl>
                                              <p:spTgt spid="17"/>
                                            </p:tgtEl>
                                            <p:attrNameLst>
                                              <p:attrName>ppt_x</p:attrName>
                                            </p:attrNameLst>
                                          </p:cBhvr>
                                          <p:tavLst>
                                            <p:tav tm="0">
                                              <p:val>
                                                <p:strVal val="ppt_x"/>
                                              </p:val>
                                            </p:tav>
                                            <p:tav tm="100000">
                                              <p:val>
                                                <p:fltVal val="0.5"/>
                                              </p:val>
                                            </p:tav>
                                          </p:tavLst>
                                        </p:anim>
                                        <p:anim calcmode="lin" valueType="num">
                                          <p:cBhvr>
                                            <p:cTn id="28" dur="250"/>
                                            <p:tgtEl>
                                              <p:spTgt spid="17"/>
                                            </p:tgtEl>
                                            <p:attrNameLst>
                                              <p:attrName>ppt_y</p:attrName>
                                            </p:attrNameLst>
                                          </p:cBhvr>
                                          <p:tavLst>
                                            <p:tav tm="0">
                                              <p:val>
                                                <p:strVal val="ppt_y"/>
                                              </p:val>
                                            </p:tav>
                                            <p:tav tm="100000">
                                              <p:val>
                                                <p:fltVal val="0.5"/>
                                              </p:val>
                                            </p:tav>
                                          </p:tavLst>
                                        </p:anim>
                                        <p:set>
                                          <p:cBhvr>
                                            <p:cTn id="29" dur="1" fill="hold">
                                              <p:stCondLst>
                                                <p:cond delay="249"/>
                                              </p:stCondLst>
                                            </p:cTn>
                                            <p:tgtEl>
                                              <p:spTgt spid="17"/>
                                            </p:tgtEl>
                                            <p:attrNameLst>
                                              <p:attrName>style.visibility</p:attrName>
                                            </p:attrNameLst>
                                          </p:cBhvr>
                                          <p:to>
                                            <p:strVal val="hidden"/>
                                          </p:to>
                                        </p:set>
                                      </p:childTnLst>
                                    </p:cTn>
                                  </p:par>
                                  <p:par>
                                    <p:cTn id="30" presetID="2" presetClass="exit" presetSubtype="6" fill="hold" nodeType="withEffect">
                                      <p:stCondLst>
                                        <p:cond delay="0"/>
                                      </p:stCondLst>
                                      <p:childTnLst>
                                        <p:anim calcmode="lin" valueType="num">
                                          <p:cBhvr additive="base">
                                            <p:cTn id="31" dur="250"/>
                                            <p:tgtEl>
                                              <p:spTgt spid="17"/>
                                            </p:tgtEl>
                                            <p:attrNameLst>
                                              <p:attrName>ppt_x</p:attrName>
                                            </p:attrNameLst>
                                          </p:cBhvr>
                                          <p:tavLst>
                                            <p:tav tm="0">
                                              <p:val>
                                                <p:strVal val="ppt_x"/>
                                              </p:val>
                                            </p:tav>
                                            <p:tav tm="100000">
                                              <p:val>
                                                <p:strVal val="1+ppt_w/2"/>
                                              </p:val>
                                            </p:tav>
                                          </p:tavLst>
                                        </p:anim>
                                        <p:anim calcmode="lin" valueType="num">
                                          <p:cBhvr additive="base">
                                            <p:cTn id="32" dur="250"/>
                                            <p:tgtEl>
                                              <p:spTgt spid="17"/>
                                            </p:tgtEl>
                                            <p:attrNameLst>
                                              <p:attrName>ppt_y</p:attrName>
                                            </p:attrNameLst>
                                          </p:cBhvr>
                                          <p:tavLst>
                                            <p:tav tm="0">
                                              <p:val>
                                                <p:strVal val="ppt_y"/>
                                              </p:val>
                                            </p:tav>
                                            <p:tav tm="100000">
                                              <p:val>
                                                <p:strVal val="1+ppt_h/2"/>
                                              </p:val>
                                            </p:tav>
                                          </p:tavLst>
                                        </p:anim>
                                        <p:set>
                                          <p:cBhvr>
                                            <p:cTn id="33" dur="1" fill="hold">
                                              <p:stCondLst>
                                                <p:cond delay="249"/>
                                              </p:stCondLst>
                                            </p:cTn>
                                            <p:tgtEl>
                                              <p:spTgt spid="17"/>
                                            </p:tgtEl>
                                            <p:attrNameLst>
                                              <p:attrName>style.visibility</p:attrName>
                                            </p:attrNameLst>
                                          </p:cBhvr>
                                          <p:to>
                                            <p:strVal val="hidden"/>
                                          </p:to>
                                        </p:set>
                                      </p:childTnLst>
                                    </p:cTn>
                                  </p:par>
                                  <p:par>
                                    <p:cTn id="34" presetID="2" presetClass="exit" presetSubtype="6" fill="hold" nodeType="withEffect">
                                      <p:stCondLst>
                                        <p:cond delay="0"/>
                                      </p:stCondLst>
                                      <p:childTnLst>
                                        <p:anim calcmode="lin" valueType="num">
                                          <p:cBhvr additive="base">
                                            <p:cTn id="35" dur="250"/>
                                            <p:tgtEl>
                                              <p:spTgt spid="6"/>
                                            </p:tgtEl>
                                            <p:attrNameLst>
                                              <p:attrName>ppt_x</p:attrName>
                                            </p:attrNameLst>
                                          </p:cBhvr>
                                          <p:tavLst>
                                            <p:tav tm="0">
                                              <p:val>
                                                <p:strVal val="ppt_x"/>
                                              </p:val>
                                            </p:tav>
                                            <p:tav tm="100000">
                                              <p:val>
                                                <p:strVal val="1+ppt_w/2"/>
                                              </p:val>
                                            </p:tav>
                                          </p:tavLst>
                                        </p:anim>
                                        <p:anim calcmode="lin" valueType="num">
                                          <p:cBhvr additive="base">
                                            <p:cTn id="36" dur="250"/>
                                            <p:tgtEl>
                                              <p:spTgt spid="6"/>
                                            </p:tgtEl>
                                            <p:attrNameLst>
                                              <p:attrName>ppt_y</p:attrName>
                                            </p:attrNameLst>
                                          </p:cBhvr>
                                          <p:tavLst>
                                            <p:tav tm="0">
                                              <p:val>
                                                <p:strVal val="ppt_y"/>
                                              </p:val>
                                            </p:tav>
                                            <p:tav tm="100000">
                                              <p:val>
                                                <p:strVal val="1+ppt_h/2"/>
                                              </p:val>
                                            </p:tav>
                                          </p:tavLst>
                                        </p:anim>
                                        <p:set>
                                          <p:cBhvr>
                                            <p:cTn id="37" dur="1" fill="hold">
                                              <p:stCondLst>
                                                <p:cond delay="249"/>
                                              </p:stCondLst>
                                            </p:cTn>
                                            <p:tgtEl>
                                              <p:spTgt spid="6"/>
                                            </p:tgtEl>
                                            <p:attrNameLst>
                                              <p:attrName>style.visibility</p:attrName>
                                            </p:attrNameLst>
                                          </p:cBhvr>
                                          <p:to>
                                            <p:strVal val="hidden"/>
                                          </p:to>
                                        </p:set>
                                      </p:childTnLst>
                                    </p:cTn>
                                  </p:par>
                                  <p:par>
                                    <p:cTn id="38" presetID="2" presetClass="exit" presetSubtype="6" fill="hold" nodeType="withEffect">
                                      <p:stCondLst>
                                        <p:cond delay="0"/>
                                      </p:stCondLst>
                                      <p:childTnLst>
                                        <p:anim calcmode="lin" valueType="num">
                                          <p:cBhvr additive="base">
                                            <p:cTn id="39" dur="250"/>
                                            <p:tgtEl>
                                              <p:spTgt spid="10"/>
                                            </p:tgtEl>
                                            <p:attrNameLst>
                                              <p:attrName>ppt_x</p:attrName>
                                            </p:attrNameLst>
                                          </p:cBhvr>
                                          <p:tavLst>
                                            <p:tav tm="0">
                                              <p:val>
                                                <p:strVal val="ppt_x"/>
                                              </p:val>
                                            </p:tav>
                                            <p:tav tm="100000">
                                              <p:val>
                                                <p:strVal val="1+ppt_w/2"/>
                                              </p:val>
                                            </p:tav>
                                          </p:tavLst>
                                        </p:anim>
                                        <p:anim calcmode="lin" valueType="num">
                                          <p:cBhvr additive="base">
                                            <p:cTn id="40" dur="250"/>
                                            <p:tgtEl>
                                              <p:spTgt spid="10"/>
                                            </p:tgtEl>
                                            <p:attrNameLst>
                                              <p:attrName>ppt_y</p:attrName>
                                            </p:attrNameLst>
                                          </p:cBhvr>
                                          <p:tavLst>
                                            <p:tav tm="0">
                                              <p:val>
                                                <p:strVal val="ppt_y"/>
                                              </p:val>
                                            </p:tav>
                                            <p:tav tm="100000">
                                              <p:val>
                                                <p:strVal val="1+ppt_h/2"/>
                                              </p:val>
                                            </p:tav>
                                          </p:tavLst>
                                        </p:anim>
                                        <p:set>
                                          <p:cBhvr>
                                            <p:cTn id="41" dur="1" fill="hold">
                                              <p:stCondLst>
                                                <p:cond delay="249"/>
                                              </p:stCondLst>
                                            </p:cTn>
                                            <p:tgtEl>
                                              <p:spTgt spid="10"/>
                                            </p:tgtEl>
                                            <p:attrNameLst>
                                              <p:attrName>style.visibility</p:attrName>
                                            </p:attrNameLst>
                                          </p:cBhvr>
                                          <p:to>
                                            <p:strVal val="hidden"/>
                                          </p:to>
                                        </p:set>
                                      </p:childTnLst>
                                    </p:cTn>
                                  </p:par>
                                  <p:par>
                                    <p:cTn id="42" presetID="2" presetClass="exit" presetSubtype="6" fill="hold" grpId="1" nodeType="withEffect">
                                      <p:stCondLst>
                                        <p:cond delay="0"/>
                                      </p:stCondLst>
                                      <p:childTnLst>
                                        <p:anim calcmode="lin" valueType="num">
                                          <p:cBhvr additive="base">
                                            <p:cTn id="43" dur="250"/>
                                            <p:tgtEl>
                                              <p:spTgt spid="20"/>
                                            </p:tgtEl>
                                            <p:attrNameLst>
                                              <p:attrName>ppt_x</p:attrName>
                                            </p:attrNameLst>
                                          </p:cBhvr>
                                          <p:tavLst>
                                            <p:tav tm="0">
                                              <p:val>
                                                <p:strVal val="ppt_x"/>
                                              </p:val>
                                            </p:tav>
                                            <p:tav tm="100000">
                                              <p:val>
                                                <p:strVal val="1+ppt_w/2"/>
                                              </p:val>
                                            </p:tav>
                                          </p:tavLst>
                                        </p:anim>
                                        <p:anim calcmode="lin" valueType="num">
                                          <p:cBhvr additive="base">
                                            <p:cTn id="44" dur="250"/>
                                            <p:tgtEl>
                                              <p:spTgt spid="20"/>
                                            </p:tgtEl>
                                            <p:attrNameLst>
                                              <p:attrName>ppt_y</p:attrName>
                                            </p:attrNameLst>
                                          </p:cBhvr>
                                          <p:tavLst>
                                            <p:tav tm="0">
                                              <p:val>
                                                <p:strVal val="ppt_y"/>
                                              </p:val>
                                            </p:tav>
                                            <p:tav tm="100000">
                                              <p:val>
                                                <p:strVal val="1+ppt_h/2"/>
                                              </p:val>
                                            </p:tav>
                                          </p:tavLst>
                                        </p:anim>
                                        <p:set>
                                          <p:cBhvr>
                                            <p:cTn id="45"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408502" y="1068900"/>
            <a:ext cx="9374996"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sz="7200"/>
              <a:t>THANKS </a:t>
            </a:r>
            <a:br>
              <a:rPr lang="en-GB" sz="7200"/>
            </a:br>
            <a:r>
              <a:rPr lang="en-GB" sz="7200"/>
              <a:t>FOR YOUR </a:t>
            </a:r>
            <a:br>
              <a:rPr lang="en-GB" sz="7200"/>
            </a:br>
            <a:r>
              <a:rPr lang="en-GB" sz="1000">
                <a:solidFill>
                  <a:srgbClr val="F46659"/>
                </a:solidFill>
              </a:rPr>
              <a:t>(Multi-Head)</a:t>
            </a:r>
            <a:br>
              <a:rPr lang="en-GB" sz="12000">
                <a:solidFill>
                  <a:srgbClr val="F46659"/>
                </a:solidFill>
              </a:rPr>
            </a:br>
            <a:r>
              <a:rPr lang="en-GB" sz="10000">
                <a:solidFill>
                  <a:srgbClr val="F46659"/>
                </a:solidFill>
              </a:rPr>
              <a:t>ATTENTION!</a:t>
            </a:r>
            <a:endParaRPr lang="en-GB">
              <a:solidFill>
                <a:srgbClr val="F46659"/>
              </a:solidFill>
            </a:endParaRPr>
          </a:p>
        </p:txBody>
      </p:sp>
      <p:sp>
        <p:nvSpPr>
          <p:cNvPr id="4" name="Rettangolo 1">
            <a:extLst>
              <a:ext uri="{FF2B5EF4-FFF2-40B4-BE49-F238E27FC236}">
                <a16:creationId xmlns:a16="http://schemas.microsoft.com/office/drawing/2014/main" id="{55412C2F-A11A-B99C-278E-AB616F69EA17}"/>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1">
            <a:extLst>
              <a:ext uri="{FF2B5EF4-FFF2-40B4-BE49-F238E27FC236}">
                <a16:creationId xmlns:a16="http://schemas.microsoft.com/office/drawing/2014/main" id="{7418CB2F-D614-FFCC-F5E5-AF6DC6AF83ED}"/>
              </a:ext>
            </a:extLst>
          </p:cNvPr>
          <p:cNvSpPr/>
          <p:nvPr/>
        </p:nvSpPr>
        <p:spPr>
          <a:xfrm>
            <a:off x="12027199" y="2804097"/>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BAF3030-4D01-3328-6737-1392331C2AE0}"/>
              </a:ext>
            </a:extLst>
          </p:cNvPr>
          <p:cNvGrpSpPr/>
          <p:nvPr/>
        </p:nvGrpSpPr>
        <p:grpSpPr>
          <a:xfrm flipH="1">
            <a:off x="5978671" y="1214563"/>
            <a:ext cx="3835045" cy="923063"/>
            <a:chOff x="4929835" y="1038809"/>
            <a:chExt cx="3877386" cy="923063"/>
          </a:xfrm>
        </p:grpSpPr>
        <p:sp>
          <p:nvSpPr>
            <p:cNvPr id="42" name="Right Triangle 41">
              <a:extLst>
                <a:ext uri="{FF2B5EF4-FFF2-40B4-BE49-F238E27FC236}">
                  <a16:creationId xmlns:a16="http://schemas.microsoft.com/office/drawing/2014/main" id="{6680E05E-5A7D-A18F-A46C-3F38FD6BA2F1}"/>
                </a:ext>
              </a:extLst>
            </p:cNvPr>
            <p:cNvSpPr/>
            <p:nvPr/>
          </p:nvSpPr>
          <p:spPr>
            <a:xfrm>
              <a:off x="8380605" y="1338406"/>
              <a:ext cx="426616" cy="620008"/>
            </a:xfrm>
            <a:prstGeom prst="rtTriangle">
              <a:avLst/>
            </a:prstGeom>
            <a:solidFill>
              <a:srgbClr val="D9D9D9"/>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Alternate Process 43">
              <a:extLst>
                <a:ext uri="{FF2B5EF4-FFF2-40B4-BE49-F238E27FC236}">
                  <a16:creationId xmlns:a16="http://schemas.microsoft.com/office/drawing/2014/main" id="{5B2D257F-09DA-CD8A-3F37-EBA950F45A83}"/>
                </a:ext>
              </a:extLst>
            </p:cNvPr>
            <p:cNvSpPr/>
            <p:nvPr/>
          </p:nvSpPr>
          <p:spPr>
            <a:xfrm>
              <a:off x="4929835" y="1038809"/>
              <a:ext cx="3640418" cy="923063"/>
            </a:xfrm>
            <a:prstGeom prst="flowChartAlternateProcess">
              <a:avLst/>
            </a:prstGeom>
            <a:solidFill>
              <a:srgbClr val="D9D9D9"/>
            </a:solidFill>
            <a:ln>
              <a:solidFill>
                <a:srgbClr val="16242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CasellaDiTesto 3">
            <a:extLst>
              <a:ext uri="{FF2B5EF4-FFF2-40B4-BE49-F238E27FC236}">
                <a16:creationId xmlns:a16="http://schemas.microsoft.com/office/drawing/2014/main" id="{51A75B66-9875-4EA8-9F0D-CFA08FAAD5DB}"/>
              </a:ext>
            </a:extLst>
          </p:cNvPr>
          <p:cNvSpPr txBox="1"/>
          <p:nvPr/>
        </p:nvSpPr>
        <p:spPr>
          <a:xfrm>
            <a:off x="284582" y="228551"/>
            <a:ext cx="10537297" cy="861774"/>
          </a:xfrm>
          <a:prstGeom prst="rect">
            <a:avLst/>
          </a:prstGeom>
          <a:noFill/>
        </p:spPr>
        <p:txBody>
          <a:bodyPr wrap="square">
            <a:spAutoFit/>
          </a:bodyPr>
          <a:lstStyle/>
          <a:p>
            <a:r>
              <a:rPr lang="en" sz="5000">
                <a:solidFill>
                  <a:srgbClr val="E77578"/>
                </a:solidFill>
                <a:latin typeface="Roboto" panose="02000000000000000000" pitchFamily="2" charset="0"/>
                <a:ea typeface="Roboto" panose="02000000000000000000" pitchFamily="2" charset="0"/>
              </a:rPr>
              <a:t>D</a:t>
            </a:r>
            <a:r>
              <a:rPr lang="en" sz="5000">
                <a:solidFill>
                  <a:schemeClr val="tx1"/>
                </a:solidFill>
                <a:latin typeface="Roboto" panose="02000000000000000000" pitchFamily="2" charset="0"/>
                <a:ea typeface="Roboto" panose="02000000000000000000" pitchFamily="2" charset="0"/>
              </a:rPr>
              <a:t>IALOGUE </a:t>
            </a:r>
            <a:r>
              <a:rPr lang="en" sz="5000">
                <a:solidFill>
                  <a:srgbClr val="E77578"/>
                </a:solidFill>
                <a:latin typeface="Roboto" panose="02000000000000000000" pitchFamily="2" charset="0"/>
                <a:ea typeface="Roboto" panose="02000000000000000000" pitchFamily="2" charset="0"/>
              </a:rPr>
              <a:t>S</a:t>
            </a:r>
            <a:r>
              <a:rPr lang="en" sz="5000">
                <a:solidFill>
                  <a:schemeClr val="tx1"/>
                </a:solidFill>
                <a:latin typeface="Roboto" panose="02000000000000000000" pitchFamily="2" charset="0"/>
                <a:ea typeface="Roboto" panose="02000000000000000000" pitchFamily="2" charset="0"/>
              </a:rPr>
              <a:t>TATE </a:t>
            </a:r>
            <a:r>
              <a:rPr lang="en" sz="5000">
                <a:solidFill>
                  <a:srgbClr val="E77578"/>
                </a:solidFill>
                <a:latin typeface="Roboto" panose="02000000000000000000" pitchFamily="2" charset="0"/>
                <a:ea typeface="Roboto" panose="02000000000000000000" pitchFamily="2" charset="0"/>
              </a:rPr>
              <a:t>T</a:t>
            </a:r>
            <a:r>
              <a:rPr lang="en" sz="5000">
                <a:solidFill>
                  <a:schemeClr val="tx1"/>
                </a:solidFill>
                <a:latin typeface="Roboto" panose="02000000000000000000" pitchFamily="2" charset="0"/>
                <a:ea typeface="Roboto" panose="02000000000000000000" pitchFamily="2" charset="0"/>
              </a:rPr>
              <a:t>RACKING</a:t>
            </a:r>
            <a:endParaRPr lang="en-GB" sz="5000">
              <a:solidFill>
                <a:srgbClr val="DEAD5D"/>
              </a:solidFill>
              <a:latin typeface="Roboto" panose="02000000000000000000" pitchFamily="2" charset="0"/>
              <a:ea typeface="Roboto" panose="02000000000000000000" pitchFamily="2" charset="0"/>
            </a:endParaRPr>
          </a:p>
        </p:txBody>
      </p:sp>
      <p:sp>
        <p:nvSpPr>
          <p:cNvPr id="39" name="Rettangolo 1">
            <a:extLst>
              <a:ext uri="{FF2B5EF4-FFF2-40B4-BE49-F238E27FC236}">
                <a16:creationId xmlns:a16="http://schemas.microsoft.com/office/drawing/2014/main" id="{4689D1CD-8132-1F0B-5ABE-9286D8FB03FD}"/>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1">
            <a:extLst>
              <a:ext uri="{FF2B5EF4-FFF2-40B4-BE49-F238E27FC236}">
                <a16:creationId xmlns:a16="http://schemas.microsoft.com/office/drawing/2014/main" id="{B12622C3-CFDF-0919-6F00-5005462106F3}"/>
              </a:ext>
            </a:extLst>
          </p:cNvPr>
          <p:cNvSpPr/>
          <p:nvPr/>
        </p:nvSpPr>
        <p:spPr>
          <a:xfrm>
            <a:off x="12018491" y="2793936"/>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Picture 5" descr="Businessman shrugging">
            <a:extLst>
              <a:ext uri="{FF2B5EF4-FFF2-40B4-BE49-F238E27FC236}">
                <a16:creationId xmlns:a16="http://schemas.microsoft.com/office/drawing/2014/main" id="{212FBF61-1CC8-2B57-5D4E-EC106C6EE466}"/>
              </a:ext>
            </a:extLst>
          </p:cNvPr>
          <p:cNvPicPr>
            <a:picLocks noChangeAspect="1"/>
          </p:cNvPicPr>
          <p:nvPr/>
        </p:nvPicPr>
        <p:blipFill>
          <a:blip r:embed="rId3"/>
          <a:stretch>
            <a:fillRect/>
          </a:stretch>
        </p:blipFill>
        <p:spPr>
          <a:xfrm>
            <a:off x="4291455" y="1566964"/>
            <a:ext cx="2325579" cy="5204335"/>
          </a:xfrm>
          <a:prstGeom prst="rect">
            <a:avLst/>
          </a:prstGeom>
        </p:spPr>
      </p:pic>
      <p:sp>
        <p:nvSpPr>
          <p:cNvPr id="19" name="Google Shape;411;p25">
            <a:extLst>
              <a:ext uri="{FF2B5EF4-FFF2-40B4-BE49-F238E27FC236}">
                <a16:creationId xmlns:a16="http://schemas.microsoft.com/office/drawing/2014/main" id="{A03B32E1-F3C0-9DA4-C45C-7DAFBA7BBB3D}"/>
              </a:ext>
            </a:extLst>
          </p:cNvPr>
          <p:cNvSpPr txBox="1">
            <a:spLocks/>
          </p:cNvSpPr>
          <p:nvPr/>
        </p:nvSpPr>
        <p:spPr>
          <a:xfrm>
            <a:off x="8734065" y="3518475"/>
            <a:ext cx="2603412" cy="141033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000"/>
              <a:buFont typeface="Roboto"/>
              <a:buNone/>
              <a:defRPr sz="5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l"/>
            <a:endParaRPr lang="en-GB" sz="1400" b="0" i="1">
              <a:solidFill>
                <a:schemeClr val="tx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567098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03174"/>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a:t>A BRIEF </a:t>
            </a:r>
            <a:r>
              <a:rPr lang="en" sz="5800">
                <a:solidFill>
                  <a:srgbClr val="EB8FD8"/>
                </a:solidFill>
              </a:rPr>
              <a:t>INTRODUCTION</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a:ln>
                  <a:noFill/>
                </a:ln>
                <a:solidFill>
                  <a:srgbClr val="EB8FD8"/>
                </a:solidFill>
                <a:latin typeface="Roboto Mono"/>
              </a:rPr>
              <a:t>0</a:t>
            </a:r>
            <a:r>
              <a:rPr b="1" i="0">
                <a:ln>
                  <a:noFill/>
                </a:ln>
                <a:solidFill>
                  <a:schemeClr val="accent1"/>
                </a:solidFill>
                <a:latin typeface="Roboto Mono"/>
              </a:rPr>
              <a:t>1</a:t>
            </a:r>
          </a:p>
        </p:txBody>
      </p:sp>
    </p:spTree>
    <p:extLst>
      <p:ext uri="{BB962C8B-B14F-4D97-AF65-F5344CB8AC3E}">
        <p14:creationId xmlns:p14="http://schemas.microsoft.com/office/powerpoint/2010/main" val="2419177406"/>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50" fill="hold"/>
                                            <p:tgtEl>
                                              <p:spTgt spid="12"/>
                                            </p:tgtEl>
                                            <p:attrNameLst>
                                              <p:attrName>ppt_x</p:attrName>
                                            </p:attrNameLst>
                                          </p:cBhvr>
                                          <p:tavLst>
                                            <p:tav tm="0">
                                              <p:val>
                                                <p:strVal val="1+#ppt_w/2"/>
                                              </p:val>
                                            </p:tav>
                                            <p:tav tm="100000">
                                              <p:val>
                                                <p:strVal val="#ppt_x"/>
                                              </p:val>
                                            </p:tav>
                                          </p:tavLst>
                                        </p:anim>
                                        <p:anim calcmode="lin" valueType="num">
                                          <p:cBhvr additive="base">
                                            <p:cTn id="12" dur="3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350"/>
                                </p:stCondLst>
                                <p:childTnLst>
                                  <p:par>
                                    <p:cTn id="14" presetID="1" presetClass="entr" presetSubtype="0" fill="hold" grpId="1" nodeType="afterEffect">
                                      <p:stCondLst>
                                        <p:cond delay="0"/>
                                      </p:stCondLst>
                                      <p:iterate type="lt">
                                        <p:tmAbs val="300"/>
                                      </p:iterate>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651"/>
                                </p:stCondLst>
                                <p:childTnLst>
                                  <p:par>
                                    <p:cTn id="17" presetID="1" presetClass="entr" presetSubtype="0" fill="hold" grpId="1" nodeType="afterEffect">
                                      <p:stCondLst>
                                        <p:cond delay="250"/>
                                      </p:stCondLst>
                                      <p:iterate type="lt">
                                        <p:tmAbs val="3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xit" presetSubtype="544" fill="hold" grpId="2" nodeType="clickEffect">
                                      <p:stCondLst>
                                        <p:cond delay="0"/>
                                      </p:stCondLst>
                                      <p:childTnLst>
                                        <p:anim calcmode="lin" valueType="num">
                                          <p:cBhvr>
                                            <p:cTn id="22" dur="250"/>
                                            <p:tgtEl>
                                              <p:spTgt spid="11"/>
                                            </p:tgtEl>
                                            <p:attrNameLst>
                                              <p:attrName>ppt_w</p:attrName>
                                            </p:attrNameLst>
                                          </p:cBhvr>
                                          <p:tavLst>
                                            <p:tav tm="0">
                                              <p:val>
                                                <p:strVal val="ppt_w"/>
                                              </p:val>
                                            </p:tav>
                                            <p:tav tm="100000">
                                              <p:val>
                                                <p:fltVal val="0"/>
                                              </p:val>
                                            </p:tav>
                                          </p:tavLst>
                                        </p:anim>
                                        <p:anim calcmode="lin" valueType="num">
                                          <p:cBhvr>
                                            <p:cTn id="23" dur="250"/>
                                            <p:tgtEl>
                                              <p:spTgt spid="11"/>
                                            </p:tgtEl>
                                            <p:attrNameLst>
                                              <p:attrName>ppt_h</p:attrName>
                                            </p:attrNameLst>
                                          </p:cBhvr>
                                          <p:tavLst>
                                            <p:tav tm="0">
                                              <p:val>
                                                <p:strVal val="ppt_h"/>
                                              </p:val>
                                            </p:tav>
                                            <p:tav tm="100000">
                                              <p:val>
                                                <p:fltVal val="0"/>
                                              </p:val>
                                            </p:tav>
                                          </p:tavLst>
                                        </p:anim>
                                        <p:animEffect transition="out" filter="fade">
                                          <p:cBhvr>
                                            <p:cTn id="24" dur="250"/>
                                            <p:tgtEl>
                                              <p:spTgt spid="11"/>
                                            </p:tgtEl>
                                          </p:cBhvr>
                                        </p:animEffect>
                                        <p:anim calcmode="lin" valueType="num">
                                          <p:cBhvr>
                                            <p:cTn id="25" dur="250"/>
                                            <p:tgtEl>
                                              <p:spTgt spid="11"/>
                                            </p:tgtEl>
                                            <p:attrNameLst>
                                              <p:attrName>ppt_x</p:attrName>
                                            </p:attrNameLst>
                                          </p:cBhvr>
                                          <p:tavLst>
                                            <p:tav tm="0">
                                              <p:val>
                                                <p:strVal val="ppt_x"/>
                                              </p:val>
                                            </p:tav>
                                            <p:tav tm="100000">
                                              <p:val>
                                                <p:fltVal val="0.5"/>
                                              </p:val>
                                            </p:tav>
                                          </p:tavLst>
                                        </p:anim>
                                        <p:anim calcmode="lin" valueType="num">
                                          <p:cBhvr>
                                            <p:cTn id="26" dur="250"/>
                                            <p:tgtEl>
                                              <p:spTgt spid="11"/>
                                            </p:tgtEl>
                                            <p:attrNameLst>
                                              <p:attrName>ppt_y</p:attrName>
                                            </p:attrNameLst>
                                          </p:cBhvr>
                                          <p:tavLst>
                                            <p:tav tm="0">
                                              <p:val>
                                                <p:strVal val="ppt_y"/>
                                              </p:val>
                                            </p:tav>
                                            <p:tav tm="100000">
                                              <p:val>
                                                <p:fltVal val="0.5"/>
                                              </p:val>
                                            </p:tav>
                                          </p:tavLst>
                                        </p:anim>
                                        <p:set>
                                          <p:cBhvr>
                                            <p:cTn id="27" dur="1" fill="hold">
                                              <p:stCondLst>
                                                <p:cond delay="249"/>
                                              </p:stCondLst>
                                            </p:cTn>
                                            <p:tgtEl>
                                              <p:spTgt spid="11"/>
                                            </p:tgtEl>
                                            <p:attrNameLst>
                                              <p:attrName>style.visibility</p:attrName>
                                            </p:attrNameLst>
                                          </p:cBhvr>
                                          <p:to>
                                            <p:strVal val="hidden"/>
                                          </p:to>
                                        </p:set>
                                      </p:childTnLst>
                                    </p:cTn>
                                  </p:par>
                                  <p:par>
                                    <p:cTn id="28" presetID="53" presetClass="exit" presetSubtype="544" fill="hold" nodeType="withEffect">
                                      <p:stCondLst>
                                        <p:cond delay="0"/>
                                      </p:stCondLst>
                                      <p:childTnLst>
                                        <p:anim calcmode="lin" valueType="num">
                                          <p:cBhvr>
                                            <p:cTn id="29" dur="250"/>
                                            <p:tgtEl>
                                              <p:spTgt spid="12"/>
                                            </p:tgtEl>
                                            <p:attrNameLst>
                                              <p:attrName>ppt_w</p:attrName>
                                            </p:attrNameLst>
                                          </p:cBhvr>
                                          <p:tavLst>
                                            <p:tav tm="0">
                                              <p:val>
                                                <p:strVal val="ppt_w"/>
                                              </p:val>
                                            </p:tav>
                                            <p:tav tm="100000">
                                              <p:val>
                                                <p:fltVal val="0"/>
                                              </p:val>
                                            </p:tav>
                                          </p:tavLst>
                                        </p:anim>
                                        <p:anim calcmode="lin" valueType="num">
                                          <p:cBhvr>
                                            <p:cTn id="30" dur="250"/>
                                            <p:tgtEl>
                                              <p:spTgt spid="12"/>
                                            </p:tgtEl>
                                            <p:attrNameLst>
                                              <p:attrName>ppt_h</p:attrName>
                                            </p:attrNameLst>
                                          </p:cBhvr>
                                          <p:tavLst>
                                            <p:tav tm="0">
                                              <p:val>
                                                <p:strVal val="ppt_h"/>
                                              </p:val>
                                            </p:tav>
                                            <p:tav tm="100000">
                                              <p:val>
                                                <p:fltVal val="0"/>
                                              </p:val>
                                            </p:tav>
                                          </p:tavLst>
                                        </p:anim>
                                        <p:animEffect transition="out" filter="fade">
                                          <p:cBhvr>
                                            <p:cTn id="31" dur="250"/>
                                            <p:tgtEl>
                                              <p:spTgt spid="12"/>
                                            </p:tgtEl>
                                          </p:cBhvr>
                                        </p:animEffect>
                                        <p:anim calcmode="lin" valueType="num">
                                          <p:cBhvr>
                                            <p:cTn id="32" dur="250"/>
                                            <p:tgtEl>
                                              <p:spTgt spid="12"/>
                                            </p:tgtEl>
                                            <p:attrNameLst>
                                              <p:attrName>ppt_x</p:attrName>
                                            </p:attrNameLst>
                                          </p:cBhvr>
                                          <p:tavLst>
                                            <p:tav tm="0">
                                              <p:val>
                                                <p:strVal val="ppt_x"/>
                                              </p:val>
                                            </p:tav>
                                            <p:tav tm="100000">
                                              <p:val>
                                                <p:fltVal val="0.5"/>
                                              </p:val>
                                            </p:tav>
                                          </p:tavLst>
                                        </p:anim>
                                        <p:anim calcmode="lin" valueType="num">
                                          <p:cBhvr>
                                            <p:cTn id="33" dur="250"/>
                                            <p:tgtEl>
                                              <p:spTgt spid="12"/>
                                            </p:tgtEl>
                                            <p:attrNameLst>
                                              <p:attrName>ppt_y</p:attrName>
                                            </p:attrNameLst>
                                          </p:cBhvr>
                                          <p:tavLst>
                                            <p:tav tm="0">
                                              <p:val>
                                                <p:strVal val="ppt_y"/>
                                              </p:val>
                                            </p:tav>
                                            <p:tav tm="100000">
                                              <p:val>
                                                <p:fltVal val="0.5"/>
                                              </p:val>
                                            </p:tav>
                                          </p:tavLst>
                                        </p:anim>
                                        <p:set>
                                          <p:cBhvr>
                                            <p:cTn id="34" dur="1" fill="hold">
                                              <p:stCondLst>
                                                <p:cond delay="249"/>
                                              </p:stCondLst>
                                            </p:cTn>
                                            <p:tgtEl>
                                              <p:spTgt spid="12"/>
                                            </p:tgtEl>
                                            <p:attrNameLst>
                                              <p:attrName>style.visibility</p:attrName>
                                            </p:attrNameLst>
                                          </p:cBhvr>
                                          <p:to>
                                            <p:strVal val="hidden"/>
                                          </p:to>
                                        </p:set>
                                      </p:childTnLst>
                                    </p:cTn>
                                  </p:par>
                                  <p:par>
                                    <p:cTn id="35" presetID="2" presetClass="exit" presetSubtype="6"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1+ppt_w/2"/>
                                              </p:val>
                                            </p:tav>
                                          </p:tavLst>
                                        </p:anim>
                                        <p:anim calcmode="lin" valueType="num">
                                          <p:cBhvr additive="base">
                                            <p:cTn id="37" dur="500"/>
                                            <p:tgtEl>
                                              <p:spTgt spid="11"/>
                                            </p:tgtEl>
                                            <p:attrNameLst>
                                              <p:attrName>ppt_y</p:attrName>
                                            </p:attrNameLst>
                                          </p:cBhvr>
                                          <p:tavLst>
                                            <p:tav tm="0">
                                              <p:val>
                                                <p:strVal val="ppt_y"/>
                                              </p:val>
                                            </p:tav>
                                            <p:tav tm="100000">
                                              <p:val>
                                                <p:strVal val="1+ppt_h/2"/>
                                              </p:val>
                                            </p:tav>
                                          </p:tavLst>
                                        </p:anim>
                                        <p:set>
                                          <p:cBhvr>
                                            <p:cTn id="38" dur="1" fill="hold">
                                              <p:stCondLst>
                                                <p:cond delay="499"/>
                                              </p:stCondLst>
                                            </p:cTn>
                                            <p:tgtEl>
                                              <p:spTgt spid="11"/>
                                            </p:tgtEl>
                                            <p:attrNameLst>
                                              <p:attrName>style.visibility</p:attrName>
                                            </p:attrNameLst>
                                          </p:cBhvr>
                                          <p:to>
                                            <p:strVal val="hidden"/>
                                          </p:to>
                                        </p:set>
                                      </p:childTnLst>
                                    </p:cTn>
                                  </p:par>
                                  <p:par>
                                    <p:cTn id="39" presetID="2" presetClass="exit" presetSubtype="6" fill="hold" nodeType="withEffect">
                                      <p:stCondLst>
                                        <p:cond delay="0"/>
                                      </p:stCondLst>
                                      <p:childTnLst>
                                        <p:anim calcmode="lin" valueType="num">
                                          <p:cBhvr additive="base">
                                            <p:cTn id="40" dur="250"/>
                                            <p:tgtEl>
                                              <p:spTgt spid="12"/>
                                            </p:tgtEl>
                                            <p:attrNameLst>
                                              <p:attrName>ppt_x</p:attrName>
                                            </p:attrNameLst>
                                          </p:cBhvr>
                                          <p:tavLst>
                                            <p:tav tm="0">
                                              <p:val>
                                                <p:strVal val="ppt_x"/>
                                              </p:val>
                                            </p:tav>
                                            <p:tav tm="100000">
                                              <p:val>
                                                <p:strVal val="1+ppt_w/2"/>
                                              </p:val>
                                            </p:tav>
                                          </p:tavLst>
                                        </p:anim>
                                        <p:anim calcmode="lin" valueType="num">
                                          <p:cBhvr additive="base">
                                            <p:cTn id="41" dur="250"/>
                                            <p:tgtEl>
                                              <p:spTgt spid="12"/>
                                            </p:tgtEl>
                                            <p:attrNameLst>
                                              <p:attrName>ppt_y</p:attrName>
                                            </p:attrNameLst>
                                          </p:cBhvr>
                                          <p:tavLst>
                                            <p:tav tm="0">
                                              <p:val>
                                                <p:strVal val="ppt_y"/>
                                              </p:val>
                                            </p:tav>
                                            <p:tav tm="100000">
                                              <p:val>
                                                <p:strVal val="1+ppt_h/2"/>
                                              </p:val>
                                            </p:tav>
                                          </p:tavLst>
                                        </p:anim>
                                        <p:set>
                                          <p:cBhvr>
                                            <p:cTn id="42" dur="1" fill="hold">
                                              <p:stCondLst>
                                                <p:cond delay="249"/>
                                              </p:stCondLst>
                                            </p:cTn>
                                            <p:tgtEl>
                                              <p:spTgt spid="12"/>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0" nodeType="withEffect">
                                      <p:stCondLst>
                                        <p:cond delay="0"/>
                                      </p:stCondLst>
                                      <p:iterate type="lt">
                                        <p:tmAbs val="0"/>
                                      </p:iterate>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6" grpId="0"/>
          <p:bldP spid="16" grpId="1"/>
          <p:bldP spid="17" grpId="0"/>
          <p:bldP spid="17" grpId="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85"/>
        <p:cNvGrpSpPr/>
        <p:nvPr/>
      </p:nvGrpSpPr>
      <p:grpSpPr>
        <a:xfrm>
          <a:off x="0" y="0"/>
          <a:ext cx="0" cy="0"/>
          <a:chOff x="0" y="0"/>
          <a:chExt cx="0" cy="0"/>
        </a:xfrm>
      </p:grpSpPr>
      <p:sp>
        <p:nvSpPr>
          <p:cNvPr id="387" name="Google Shape;387;p23"/>
          <p:cNvSpPr txBox="1">
            <a:spLocks noGrp="1"/>
          </p:cNvSpPr>
          <p:nvPr>
            <p:ph type="body" idx="1"/>
          </p:nvPr>
        </p:nvSpPr>
        <p:spPr>
          <a:xfrm>
            <a:off x="2013990" y="3069404"/>
            <a:ext cx="5322600" cy="25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it-IT" sz="2100">
                <a:solidFill>
                  <a:srgbClr val="FFFFFF"/>
                </a:solidFill>
              </a:rPr>
              <a:t>For t</a:t>
            </a:r>
          </a:p>
          <a:p>
            <a:pPr marL="0" lvl="0" indent="0" algn="l" rtl="0">
              <a:spcBef>
                <a:spcPts val="0"/>
              </a:spcBef>
              <a:spcAft>
                <a:spcPts val="0"/>
              </a:spcAft>
              <a:buNone/>
            </a:pPr>
            <a:endParaRPr lang="it-IT" sz="2100">
              <a:solidFill>
                <a:srgbClr val="FFFFFF"/>
              </a:solidFill>
            </a:endParaRPr>
          </a:p>
          <a:p>
            <a:pPr marL="0" lvl="0" indent="0" algn="l" rtl="0">
              <a:spcBef>
                <a:spcPts val="0"/>
              </a:spcBef>
              <a:spcAft>
                <a:spcPts val="0"/>
              </a:spcAft>
              <a:buNone/>
            </a:pPr>
            <a:endParaRPr lang="it-IT" sz="2100">
              <a:solidFill>
                <a:srgbClr val="FFFFFF"/>
              </a:solidFill>
            </a:endParaRPr>
          </a:p>
          <a:p>
            <a:pPr marL="0" lvl="0" indent="0" algn="l" rtl="0">
              <a:spcBef>
                <a:spcPts val="0"/>
              </a:spcBef>
              <a:spcAft>
                <a:spcPts val="0"/>
              </a:spcAft>
              <a:buNone/>
            </a:pPr>
            <a:r>
              <a:rPr lang="it-IT" sz="1800">
                <a:solidFill>
                  <a:srgbClr val="B9D4B4"/>
                </a:solidFill>
              </a:rPr>
              <a:t>#facebook/wav2vec2-large-960h-lv60-self</a:t>
            </a:r>
            <a:endParaRPr lang="it-IT">
              <a:solidFill>
                <a:srgbClr val="FFFFFF"/>
              </a:solidFill>
            </a:endParaRPr>
          </a:p>
        </p:txBody>
      </p:sp>
      <p:sp>
        <p:nvSpPr>
          <p:cNvPr id="5" name="Rettangolo 1">
            <a:extLst>
              <a:ext uri="{FF2B5EF4-FFF2-40B4-BE49-F238E27FC236}">
                <a16:creationId xmlns:a16="http://schemas.microsoft.com/office/drawing/2014/main" id="{88C6D323-450A-B44E-92F6-8D3192676571}"/>
              </a:ext>
            </a:extLst>
          </p:cNvPr>
          <p:cNvSpPr/>
          <p:nvPr/>
        </p:nvSpPr>
        <p:spPr>
          <a:xfrm>
            <a:off x="5316" y="267654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1">
            <a:extLst>
              <a:ext uri="{FF2B5EF4-FFF2-40B4-BE49-F238E27FC236}">
                <a16:creationId xmlns:a16="http://schemas.microsoft.com/office/drawing/2014/main" id="{197D2826-7D70-C142-2EF1-FEDC595B3843}"/>
              </a:ext>
            </a:extLst>
          </p:cNvPr>
          <p:cNvSpPr/>
          <p:nvPr/>
        </p:nvSpPr>
        <p:spPr>
          <a:xfrm>
            <a:off x="12029932" y="280706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Picture 9">
            <a:extLst>
              <a:ext uri="{FF2B5EF4-FFF2-40B4-BE49-F238E27FC236}">
                <a16:creationId xmlns:a16="http://schemas.microsoft.com/office/drawing/2014/main" id="{23E9F0E2-D114-068C-CE0B-9F8F6123B78C}"/>
              </a:ext>
            </a:extLst>
          </p:cNvPr>
          <p:cNvPicPr>
            <a:picLocks noChangeAspect="1"/>
          </p:cNvPicPr>
          <p:nvPr/>
        </p:nvPicPr>
        <p:blipFill>
          <a:blip r:embed="rId3"/>
          <a:stretch>
            <a:fillRect/>
          </a:stretch>
        </p:blipFill>
        <p:spPr>
          <a:xfrm>
            <a:off x="1372415" y="449585"/>
            <a:ext cx="9008948" cy="669279"/>
          </a:xfrm>
          <a:prstGeom prst="rect">
            <a:avLst/>
          </a:prstGeom>
        </p:spPr>
      </p:pic>
      <p:grpSp>
        <p:nvGrpSpPr>
          <p:cNvPr id="3" name="Gruppo 2">
            <a:extLst>
              <a:ext uri="{FF2B5EF4-FFF2-40B4-BE49-F238E27FC236}">
                <a16:creationId xmlns:a16="http://schemas.microsoft.com/office/drawing/2014/main" id="{1F1FD892-9B5C-1D26-3FC5-45D81D012516}"/>
              </a:ext>
            </a:extLst>
          </p:cNvPr>
          <p:cNvGrpSpPr/>
          <p:nvPr/>
        </p:nvGrpSpPr>
        <p:grpSpPr>
          <a:xfrm>
            <a:off x="2495150" y="2142682"/>
            <a:ext cx="7188111" cy="2754703"/>
            <a:chOff x="1372415" y="2087264"/>
            <a:chExt cx="7188111" cy="2754703"/>
          </a:xfrm>
        </p:grpSpPr>
        <p:sp>
          <p:nvSpPr>
            <p:cNvPr id="22" name="Elaborazione alternativa 21">
              <a:extLst>
                <a:ext uri="{FF2B5EF4-FFF2-40B4-BE49-F238E27FC236}">
                  <a16:creationId xmlns:a16="http://schemas.microsoft.com/office/drawing/2014/main" id="{2DB5319B-C4EE-F4C1-55A4-0960E4781F95}"/>
                </a:ext>
              </a:extLst>
            </p:cNvPr>
            <p:cNvSpPr/>
            <p:nvPr/>
          </p:nvSpPr>
          <p:spPr>
            <a:xfrm>
              <a:off x="1838758" y="3462063"/>
              <a:ext cx="1609836" cy="484965"/>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26" name="Elaborazione alternativa 25">
              <a:extLst>
                <a:ext uri="{FF2B5EF4-FFF2-40B4-BE49-F238E27FC236}">
                  <a16:creationId xmlns:a16="http://schemas.microsoft.com/office/drawing/2014/main" id="{FBB37288-F4D5-A9BB-757F-9B9FEF489012}"/>
                </a:ext>
              </a:extLst>
            </p:cNvPr>
            <p:cNvSpPr/>
            <p:nvPr/>
          </p:nvSpPr>
          <p:spPr>
            <a:xfrm>
              <a:off x="1838758" y="2781401"/>
              <a:ext cx="1609836" cy="501391"/>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6" name="CasellaDiTesto 5">
              <a:extLst>
                <a:ext uri="{FF2B5EF4-FFF2-40B4-BE49-F238E27FC236}">
                  <a16:creationId xmlns:a16="http://schemas.microsoft.com/office/drawing/2014/main" id="{47837761-A735-4164-A6BF-58D7305EC799}"/>
                </a:ext>
              </a:extLst>
            </p:cNvPr>
            <p:cNvSpPr txBox="1">
              <a:spLocks/>
            </p:cNvSpPr>
            <p:nvPr/>
          </p:nvSpPr>
          <p:spPr>
            <a:xfrm>
              <a:off x="2013990" y="2387957"/>
              <a:ext cx="6126480" cy="307777"/>
            </a:xfrm>
            <a:prstGeom prst="rect">
              <a:avLst/>
            </a:prstGeom>
            <a:noFill/>
          </p:spPr>
          <p:txBody>
            <a:bodyPr wrap="square">
              <a:spAutoFit/>
            </a:bodyPr>
            <a:lstStyle/>
            <a:p>
              <a:pPr marL="0" lvl="0" indent="0" algn="l" rtl="0">
                <a:spcBef>
                  <a:spcPts val="0"/>
                </a:spcBef>
                <a:spcAft>
                  <a:spcPts val="0"/>
                </a:spcAft>
                <a:buNone/>
              </a:pPr>
              <a:r>
                <a:rPr lang="it-IT" sz="1400">
                  <a:solidFill>
                    <a:srgbClr val="B9D4B4"/>
                  </a:solidFill>
                </a:rPr>
                <a:t>#facebook/wav2vec2-large-960h-lv60-self</a:t>
              </a:r>
              <a:endParaRPr lang="it-IT">
                <a:solidFill>
                  <a:srgbClr val="FFFFFF"/>
                </a:solidFill>
              </a:endParaRPr>
            </a:p>
          </p:txBody>
        </p:sp>
        <p:sp>
          <p:nvSpPr>
            <p:cNvPr id="9" name="Google Shape;866;p44">
              <a:extLst>
                <a:ext uri="{FF2B5EF4-FFF2-40B4-BE49-F238E27FC236}">
                  <a16:creationId xmlns:a16="http://schemas.microsoft.com/office/drawing/2014/main" id="{8E0FDDC6-A8B9-BE00-AB8A-A51505C81CE2}"/>
                </a:ext>
              </a:extLst>
            </p:cNvPr>
            <p:cNvSpPr>
              <a:spLocks/>
            </p:cNvSpPr>
            <p:nvPr/>
          </p:nvSpPr>
          <p:spPr>
            <a:xfrm>
              <a:off x="1372415" y="2095773"/>
              <a:ext cx="7188111" cy="2746194"/>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it-IT" sz="1800" b="0" i="0" u="none" strike="noStrike" cap="none">
                <a:solidFill>
                  <a:srgbClr val="FFFFFF"/>
                </a:solidFill>
                <a:latin typeface="Calibri"/>
                <a:ea typeface="Calibri"/>
                <a:cs typeface="Calibri"/>
                <a:sym typeface="Calibri"/>
              </a:endParaRPr>
            </a:p>
          </p:txBody>
        </p:sp>
        <p:sp>
          <p:nvSpPr>
            <p:cNvPr id="11" name="Google Shape;867;p44">
              <a:extLst>
                <a:ext uri="{FF2B5EF4-FFF2-40B4-BE49-F238E27FC236}">
                  <a16:creationId xmlns:a16="http://schemas.microsoft.com/office/drawing/2014/main" id="{9D95CDD6-0969-AA93-73F3-8744818A0621}"/>
                </a:ext>
              </a:extLst>
            </p:cNvPr>
            <p:cNvSpPr>
              <a:spLocks/>
            </p:cNvSpPr>
            <p:nvPr/>
          </p:nvSpPr>
          <p:spPr>
            <a:xfrm>
              <a:off x="1372415" y="2093677"/>
              <a:ext cx="7188111" cy="2748289"/>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1150F097-DDCE-61A8-232A-26EC8CAB6253}"/>
                </a:ext>
              </a:extLst>
            </p:cNvPr>
            <p:cNvGrpSpPr>
              <a:grpSpLocks/>
            </p:cNvGrpSpPr>
            <p:nvPr/>
          </p:nvGrpSpPr>
          <p:grpSpPr>
            <a:xfrm>
              <a:off x="1488552" y="2174868"/>
              <a:ext cx="568357" cy="133112"/>
              <a:chOff x="2147374" y="4139382"/>
              <a:chExt cx="635272" cy="147600"/>
            </a:xfrm>
          </p:grpSpPr>
          <p:sp>
            <p:nvSpPr>
              <p:cNvPr id="13" name="Google Shape;871;p44">
                <a:extLst>
                  <a:ext uri="{FF2B5EF4-FFF2-40B4-BE49-F238E27FC236}">
                    <a16:creationId xmlns:a16="http://schemas.microsoft.com/office/drawing/2014/main" id="{CD16C048-47C0-179F-C86F-A5483FF2D847}"/>
                  </a:ext>
                </a:extLst>
              </p:cNvPr>
              <p:cNvSpPr>
                <a:spLocks/>
              </p:cNvSpPr>
              <p:nvPr/>
            </p:nvSpPr>
            <p:spPr>
              <a:xfrm>
                <a:off x="2147374"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4F5FB214-2440-7940-C364-19D43039FC53}"/>
                  </a:ext>
                </a:extLst>
              </p:cNvPr>
              <p:cNvSpPr>
                <a:spLocks/>
              </p:cNvSpPr>
              <p:nvPr/>
            </p:nvSpPr>
            <p:spPr>
              <a:xfrm>
                <a:off x="2391211"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47F32731-E28B-3527-1698-FFF96CC51794}"/>
                  </a:ext>
                </a:extLst>
              </p:cNvPr>
              <p:cNvSpPr>
                <a:spLocks/>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 name="Elaborazione alternativa 1">
              <a:extLst>
                <a:ext uri="{FF2B5EF4-FFF2-40B4-BE49-F238E27FC236}">
                  <a16:creationId xmlns:a16="http://schemas.microsoft.com/office/drawing/2014/main" id="{A2B545CD-38C9-5902-1054-ADD86C0E34C0}"/>
                </a:ext>
              </a:extLst>
            </p:cNvPr>
            <p:cNvSpPr/>
            <p:nvPr/>
          </p:nvSpPr>
          <p:spPr>
            <a:xfrm>
              <a:off x="1838758" y="2807061"/>
              <a:ext cx="1609836" cy="475732"/>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16" name="Elaborazione alternativa 15">
              <a:extLst>
                <a:ext uri="{FF2B5EF4-FFF2-40B4-BE49-F238E27FC236}">
                  <a16:creationId xmlns:a16="http://schemas.microsoft.com/office/drawing/2014/main" id="{6D265D5F-809F-23F4-A608-8C0243827D22}"/>
                </a:ext>
              </a:extLst>
            </p:cNvPr>
            <p:cNvSpPr/>
            <p:nvPr/>
          </p:nvSpPr>
          <p:spPr>
            <a:xfrm>
              <a:off x="1838758" y="3471297"/>
              <a:ext cx="1609836" cy="475732"/>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17" name="Elaborazione alternativa 16">
              <a:extLst>
                <a:ext uri="{FF2B5EF4-FFF2-40B4-BE49-F238E27FC236}">
                  <a16:creationId xmlns:a16="http://schemas.microsoft.com/office/drawing/2014/main" id="{0C1C4B4D-F07F-8A5F-44F2-D7A10F178F64}"/>
                </a:ext>
              </a:extLst>
            </p:cNvPr>
            <p:cNvSpPr/>
            <p:nvPr/>
          </p:nvSpPr>
          <p:spPr>
            <a:xfrm>
              <a:off x="5377135" y="2831538"/>
              <a:ext cx="2565089"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Lorem</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Ipsum</a:t>
              </a:r>
              <a:endParaRPr lang="it-IT">
                <a:effectLst>
                  <a:outerShdw blurRad="50800" dist="38100" dir="2700000" algn="tl" rotWithShape="0">
                    <a:prstClr val="black">
                      <a:alpha val="40000"/>
                    </a:prstClr>
                  </a:outerShdw>
                </a:effectLst>
              </a:endParaRPr>
            </a:p>
          </p:txBody>
        </p:sp>
        <p:sp>
          <p:nvSpPr>
            <p:cNvPr id="18" name="Elaborazione alternativa 17">
              <a:extLst>
                <a:ext uri="{FF2B5EF4-FFF2-40B4-BE49-F238E27FC236}">
                  <a16:creationId xmlns:a16="http://schemas.microsoft.com/office/drawing/2014/main" id="{748D3CB5-1EA2-E4F3-1012-EA07873CD297}"/>
                </a:ext>
              </a:extLst>
            </p:cNvPr>
            <p:cNvSpPr/>
            <p:nvPr/>
          </p:nvSpPr>
          <p:spPr>
            <a:xfrm>
              <a:off x="5377134" y="3471297"/>
              <a:ext cx="2565089"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Lorem</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Ipsum</a:t>
              </a:r>
              <a:endParaRPr lang="it-IT">
                <a:effectLst>
                  <a:outerShdw blurRad="50800" dist="38100" dir="2700000" algn="tl" rotWithShape="0">
                    <a:prstClr val="black">
                      <a:alpha val="40000"/>
                    </a:prstClr>
                  </a:outerShdw>
                </a:effectLst>
              </a:endParaRPr>
            </a:p>
          </p:txBody>
        </p:sp>
        <p:sp>
          <p:nvSpPr>
            <p:cNvPr id="21" name="CasellaDiTesto 20">
              <a:extLst>
                <a:ext uri="{FF2B5EF4-FFF2-40B4-BE49-F238E27FC236}">
                  <a16:creationId xmlns:a16="http://schemas.microsoft.com/office/drawing/2014/main" id="{C4825207-9A8A-70E9-440D-4242503E67AC}"/>
                </a:ext>
              </a:extLst>
            </p:cNvPr>
            <p:cNvSpPr txBox="1"/>
            <p:nvPr/>
          </p:nvSpPr>
          <p:spPr>
            <a:xfrm>
              <a:off x="3675758" y="2915515"/>
              <a:ext cx="1701376" cy="307777"/>
            </a:xfrm>
            <a:prstGeom prst="rect">
              <a:avLst/>
            </a:prstGeom>
            <a:noFill/>
          </p:spPr>
          <p:txBody>
            <a:bodyPr wrap="square">
              <a:spAutoFit/>
            </a:bodyPr>
            <a:lstStyle/>
            <a:p>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Transcription:</a:t>
              </a:r>
              <a:endParaRPr lang="it-IT">
                <a:effectLst>
                  <a:outerShdw blurRad="50800" dist="38100" dir="2700000" algn="tl" rotWithShape="0">
                    <a:prstClr val="black">
                      <a:alpha val="40000"/>
                    </a:prstClr>
                  </a:outerShdw>
                </a:effectLst>
              </a:endParaRPr>
            </a:p>
          </p:txBody>
        </p:sp>
        <p:sp>
          <p:nvSpPr>
            <p:cNvPr id="23" name="CasellaDiTesto 22">
              <a:extLst>
                <a:ext uri="{FF2B5EF4-FFF2-40B4-BE49-F238E27FC236}">
                  <a16:creationId xmlns:a16="http://schemas.microsoft.com/office/drawing/2014/main" id="{02AA72FB-ED78-7F04-4CAA-E9738B945530}"/>
                </a:ext>
              </a:extLst>
            </p:cNvPr>
            <p:cNvSpPr txBox="1"/>
            <p:nvPr/>
          </p:nvSpPr>
          <p:spPr>
            <a:xfrm>
              <a:off x="4214948" y="3555274"/>
              <a:ext cx="1153477" cy="307777"/>
            </a:xfrm>
            <a:prstGeom prst="rect">
              <a:avLst/>
            </a:prstGeom>
            <a:noFill/>
          </p:spPr>
          <p:txBody>
            <a:bodyPr wrap="square">
              <a:spAutoFit/>
            </a:bodyPr>
            <a:lstStyle/>
            <a:p>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Response</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a:t>
              </a:r>
              <a:endParaRPr lang="it-IT">
                <a:effectLst>
                  <a:outerShdw blurRad="50800" dist="38100" dir="2700000" algn="tl" rotWithShape="0">
                    <a:prstClr val="black">
                      <a:alpha val="40000"/>
                    </a:prstClr>
                  </a:outerShdw>
                </a:effectLst>
              </a:endParaRPr>
            </a:p>
          </p:txBody>
        </p:sp>
        <p:sp>
          <p:nvSpPr>
            <p:cNvPr id="25" name="CasellaDiTesto 24">
              <a:extLst>
                <a:ext uri="{FF2B5EF4-FFF2-40B4-BE49-F238E27FC236}">
                  <a16:creationId xmlns:a16="http://schemas.microsoft.com/office/drawing/2014/main" id="{417B7AFD-2F2D-D8BC-053D-F423677599F1}"/>
                </a:ext>
              </a:extLst>
            </p:cNvPr>
            <p:cNvSpPr txBox="1"/>
            <p:nvPr/>
          </p:nvSpPr>
          <p:spPr>
            <a:xfrm>
              <a:off x="1903230" y="2087264"/>
              <a:ext cx="6126480" cy="276999"/>
            </a:xfrm>
            <a:prstGeom prst="rect">
              <a:avLst/>
            </a:prstGeom>
            <a:noFill/>
          </p:spPr>
          <p:txBody>
            <a:bodyPr wrap="square">
              <a:spAutoFit/>
            </a:bodyPr>
            <a:lstStyle/>
            <a:p>
              <a:pPr algn="ctr"/>
              <a:r>
                <a:rPr lang="it-IT" sz="1200">
                  <a:solidFill>
                    <a:schemeClr val="tx1">
                      <a:lumMod val="85000"/>
                    </a:schemeClr>
                  </a:solidFill>
                  <a:latin typeface="Roboto Mono" panose="020B0604020202020204" charset="0"/>
                  <a:ea typeface="Roboto Mono" panose="020B0604020202020204" charset="0"/>
                </a:rPr>
                <a:t>ADA</a:t>
              </a:r>
              <a:endParaRPr lang="it-IT"/>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869843"/>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65"/>
        <p:cNvGrpSpPr/>
        <p:nvPr/>
      </p:nvGrpSpPr>
      <p:grpSpPr>
        <a:xfrm>
          <a:off x="0" y="0"/>
          <a:ext cx="0" cy="0"/>
          <a:chOff x="0" y="0"/>
          <a:chExt cx="0" cy="0"/>
        </a:xfrm>
      </p:grpSpPr>
    </p:spTree>
    <p:extLst>
      <p:ext uri="{BB962C8B-B14F-4D97-AF65-F5344CB8AC3E}">
        <p14:creationId xmlns:p14="http://schemas.microsoft.com/office/powerpoint/2010/main" val="3186219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6800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Google Shape;866;p44">
            <a:extLst>
              <a:ext uri="{FF2B5EF4-FFF2-40B4-BE49-F238E27FC236}">
                <a16:creationId xmlns:a16="http://schemas.microsoft.com/office/drawing/2014/main" id="{011D5DBE-6345-321C-CE9D-21238286DE74}"/>
              </a:ext>
            </a:extLst>
          </p:cNvPr>
          <p:cNvSpPr>
            <a:spLocks noGrp="1" noRot="1" noMove="1" noResize="1" noEditPoints="1" noAdjustHandles="1" noChangeArrowheads="1" noChangeShapeType="1"/>
          </p:cNvSpPr>
          <p:nvPr/>
        </p:nvSpPr>
        <p:spPr>
          <a:xfrm>
            <a:off x="1012897" y="1452941"/>
            <a:ext cx="4778303" cy="46522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426;p27">
            <a:extLst>
              <a:ext uri="{FF2B5EF4-FFF2-40B4-BE49-F238E27FC236}">
                <a16:creationId xmlns:a16="http://schemas.microsoft.com/office/drawing/2014/main" id="{336D23D2-00F5-41BC-A3F2-FD441B204160}"/>
              </a:ext>
            </a:extLst>
          </p:cNvPr>
          <p:cNvSpPr txBox="1">
            <a:spLocks/>
          </p:cNvSpPr>
          <p:nvPr/>
        </p:nvSpPr>
        <p:spPr>
          <a:xfrm>
            <a:off x="1263282" y="1989246"/>
            <a:ext cx="4353747"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800">
                <a:solidFill>
                  <a:schemeClr val="tx1"/>
                </a:solidFill>
                <a:latin typeface="Roboto Mono" panose="020B0604020202020204" charset="0"/>
                <a:ea typeface="Roboto Mono" panose="020B0604020202020204" charset="0"/>
              </a:rPr>
              <a:t>T</a:t>
            </a:r>
            <a:r>
              <a:rPr lang="en-GB" sz="1800">
                <a:solidFill>
                  <a:schemeClr val="tx1"/>
                </a:solidFill>
                <a:latin typeface="Roboto Mono" panose="020B0604020202020204" charset="0"/>
                <a:ea typeface="Roboto Mono" panose="020B0604020202020204" charset="0"/>
              </a:rPr>
              <a:t>he objective of the project is to develop a </a:t>
            </a:r>
            <a:r>
              <a:rPr lang="en-GB" sz="1800">
                <a:solidFill>
                  <a:srgbClr val="EB8FD8"/>
                </a:solidFill>
                <a:latin typeface="Roboto Mono" panose="020B0604020202020204" charset="0"/>
                <a:ea typeface="Roboto Mono" panose="020B0604020202020204" charset="0"/>
              </a:rPr>
              <a:t>dialogue system</a:t>
            </a:r>
            <a:r>
              <a:rPr lang="en-GB" sz="1800">
                <a:solidFill>
                  <a:schemeClr val="tx1"/>
                </a:solidFill>
                <a:latin typeface="Roboto Mono" panose="020B0604020202020204" charset="0"/>
                <a:ea typeface="Roboto Mono" panose="020B0604020202020204" charset="0"/>
              </a:rPr>
              <a:t> showing </a:t>
            </a:r>
            <a:r>
              <a:rPr lang="en-GB" sz="1800">
                <a:solidFill>
                  <a:srgbClr val="EB8FD8"/>
                </a:solidFill>
                <a:latin typeface="Roboto Mono" panose="020B0604020202020204" charset="0"/>
                <a:ea typeface="Roboto Mono" panose="020B0604020202020204" charset="0"/>
              </a:rPr>
              <a:t>long term memory</a:t>
            </a:r>
            <a:r>
              <a:rPr lang="en-GB" sz="1800">
                <a:solidFill>
                  <a:schemeClr val="tx1"/>
                </a:solidFill>
                <a:latin typeface="Roboto Mono" panose="020B0604020202020204" charset="0"/>
                <a:ea typeface="Roboto Mono" panose="020B0604020202020204" charset="0"/>
              </a:rPr>
              <a:t> capabilities.</a:t>
            </a:r>
          </a:p>
          <a:p>
            <a:endParaRPr lang="en-GB" sz="1800">
              <a:solidFill>
                <a:schemeClr val="tx1"/>
              </a:solidFill>
              <a:latin typeface="Roboto Mono" panose="020B0604020202020204" charset="0"/>
              <a:ea typeface="Roboto Mono" panose="020B0604020202020204" charset="0"/>
            </a:endParaRPr>
          </a:p>
          <a:p>
            <a:r>
              <a:rPr lang="en-GB" sz="1800">
                <a:solidFill>
                  <a:schemeClr val="tx1"/>
                </a:solidFill>
                <a:latin typeface="Roboto Mono" panose="020B0604020202020204" charset="0"/>
                <a:ea typeface="Roboto Mono" panose="020B0604020202020204" charset="0"/>
              </a:rPr>
              <a:t>The system must be able to identify the items (slot values) mentioned by the user which are eligible for </a:t>
            </a:r>
            <a:r>
              <a:rPr lang="en-GB" sz="1800">
                <a:solidFill>
                  <a:srgbClr val="EB8FD8"/>
                </a:solidFill>
                <a:latin typeface="Roboto Mono" panose="020B0604020202020204" charset="0"/>
                <a:ea typeface="Roboto Mono" panose="020B0604020202020204" charset="0"/>
              </a:rPr>
              <a:t>slot filling</a:t>
            </a:r>
            <a:r>
              <a:rPr lang="en-GB" sz="1800">
                <a:solidFill>
                  <a:schemeClr val="tx1"/>
                </a:solidFill>
                <a:latin typeface="Roboto Mono" panose="020B0604020202020204" charset="0"/>
                <a:ea typeface="Roboto Mono" panose="020B0604020202020204" charset="0"/>
              </a:rPr>
              <a:t> during the conversation when some information is missing</a:t>
            </a:r>
          </a:p>
        </p:txBody>
      </p:sp>
      <p:sp>
        <p:nvSpPr>
          <p:cNvPr id="3" name="Rettangolo 1">
            <a:extLst>
              <a:ext uri="{FF2B5EF4-FFF2-40B4-BE49-F238E27FC236}">
                <a16:creationId xmlns:a16="http://schemas.microsoft.com/office/drawing/2014/main" id="{70431D35-D343-BCDF-ECEA-8B690952E4A4}"/>
              </a:ext>
            </a:extLst>
          </p:cNvPr>
          <p:cNvSpPr/>
          <p:nvPr/>
        </p:nvSpPr>
        <p:spPr>
          <a:xfrm>
            <a:off x="5316" y="2713485"/>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8781" y="280706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Google Shape;867;p44">
            <a:extLst>
              <a:ext uri="{FF2B5EF4-FFF2-40B4-BE49-F238E27FC236}">
                <a16:creationId xmlns:a16="http://schemas.microsoft.com/office/drawing/2014/main" id="{A5BB24ED-FF8D-FFCF-14EA-4539235C6BF8}"/>
              </a:ext>
            </a:extLst>
          </p:cNvPr>
          <p:cNvSpPr>
            <a:spLocks noGrp="1" noRot="1" noMove="1" noResize="1" noEditPoints="1" noAdjustHandles="1" noChangeArrowheads="1" noChangeShapeType="1"/>
          </p:cNvSpPr>
          <p:nvPr/>
        </p:nvSpPr>
        <p:spPr>
          <a:xfrm>
            <a:off x="1012897"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055135E-4F31-7D32-2295-B41555A4CB53}"/>
              </a:ext>
            </a:extLst>
          </p:cNvPr>
          <p:cNvGrpSpPr>
            <a:grpSpLocks noGrp="1" noUngrp="1" noRot="1" noMove="1" noResize="1"/>
          </p:cNvGrpSpPr>
          <p:nvPr/>
        </p:nvGrpSpPr>
        <p:grpSpPr>
          <a:xfrm>
            <a:off x="1189482" y="1634716"/>
            <a:ext cx="635280" cy="147600"/>
            <a:chOff x="2147366" y="4139382"/>
            <a:chExt cx="635280" cy="147600"/>
          </a:xfrm>
        </p:grpSpPr>
        <p:sp>
          <p:nvSpPr>
            <p:cNvPr id="13" name="Google Shape;871;p44">
              <a:extLst>
                <a:ext uri="{FF2B5EF4-FFF2-40B4-BE49-F238E27FC236}">
                  <a16:creationId xmlns:a16="http://schemas.microsoft.com/office/drawing/2014/main" id="{C43CE82B-0F44-1802-64F2-19A65F8F10C8}"/>
                </a:ext>
              </a:extLst>
            </p:cNvPr>
            <p:cNvSpPr>
              <a:spLocks noGrp="1" noRot="1" noMove="1" noResize="1" noEditPoints="1" noAdjustHandles="1" noChangeArrowheads="1" noChangeShapeType="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8B1D883E-1B97-97C2-5499-4342045D580C}"/>
                </a:ext>
              </a:extLst>
            </p:cNvPr>
            <p:cNvSpPr>
              <a:spLocks noGrp="1" noRot="1" noMove="1" noResize="1" noEditPoints="1" noAdjustHandles="1" noChangeArrowheads="1" noChangeShapeType="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95593535-3277-E3D1-81EB-8801790787AD}"/>
                </a:ext>
              </a:extLst>
            </p:cNvPr>
            <p:cNvSpPr>
              <a:spLocks noGrp="1" noRot="1" noMove="1" noResize="1" noEditPoints="1" noAdjustHandles="1" noChangeArrowheads="1" noChangeShapeType="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867;p44">
            <a:extLst>
              <a:ext uri="{FF2B5EF4-FFF2-40B4-BE49-F238E27FC236}">
                <a16:creationId xmlns:a16="http://schemas.microsoft.com/office/drawing/2014/main" id="{6F07CCFC-FB9B-DC95-67C4-8110BDEB5A61}"/>
              </a:ext>
            </a:extLst>
          </p:cNvPr>
          <p:cNvSpPr/>
          <p:nvPr/>
        </p:nvSpPr>
        <p:spPr>
          <a:xfrm>
            <a:off x="6516484"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424;p27">
            <a:extLst>
              <a:ext uri="{FF2B5EF4-FFF2-40B4-BE49-F238E27FC236}">
                <a16:creationId xmlns:a16="http://schemas.microsoft.com/office/drawing/2014/main" id="{AE355FF9-1562-E9BA-A1BA-A415A048F68C}"/>
              </a:ext>
            </a:extLst>
          </p:cNvPr>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a:t>A BRIEF </a:t>
            </a:r>
            <a:r>
              <a:rPr lang="en" sz="4000">
                <a:solidFill>
                  <a:srgbClr val="EB8FD8"/>
                </a:solidFill>
              </a:rPr>
              <a:t>INTRODUCTION</a:t>
            </a:r>
            <a:endParaRPr sz="6000">
              <a:solidFill>
                <a:schemeClr val="accent1"/>
              </a:solidFill>
            </a:endParaRPr>
          </a:p>
        </p:txBody>
      </p:sp>
    </p:spTree>
    <p:extLst>
      <p:ext uri="{BB962C8B-B14F-4D97-AF65-F5344CB8AC3E}">
        <p14:creationId xmlns:p14="http://schemas.microsoft.com/office/powerpoint/2010/main" val="19212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23" presetClass="entr" presetSubtype="16" fill="hold" nodeType="withEffect">
                                  <p:stCondLst>
                                    <p:cond delay="350"/>
                                  </p:stCondLst>
                                  <p:childTnLst>
                                    <p:set>
                                      <p:cBhvr>
                                        <p:cTn id="10" dur="1" fill="hold">
                                          <p:stCondLst>
                                            <p:cond delay="0"/>
                                          </p:stCondLst>
                                        </p:cTn>
                                        <p:tgtEl>
                                          <p:spTgt spid="12"/>
                                        </p:tgtEl>
                                        <p:attrNameLst>
                                          <p:attrName>style.visibility</p:attrName>
                                        </p:attrNameLst>
                                      </p:cBhvr>
                                      <p:to>
                                        <p:strVal val="visible"/>
                                      </p:to>
                                    </p:set>
                                    <p:anim calcmode="lin" valueType="num">
                                      <p:cBhvr>
                                        <p:cTn id="11" dur="250" fill="hold"/>
                                        <p:tgtEl>
                                          <p:spTgt spid="12"/>
                                        </p:tgtEl>
                                        <p:attrNameLst>
                                          <p:attrName>ppt_w</p:attrName>
                                        </p:attrNameLst>
                                      </p:cBhvr>
                                      <p:tavLst>
                                        <p:tav tm="0">
                                          <p:val>
                                            <p:fltVal val="0"/>
                                          </p:val>
                                        </p:tav>
                                        <p:tav tm="100000">
                                          <p:val>
                                            <p:strVal val="#ppt_w"/>
                                          </p:val>
                                        </p:tav>
                                      </p:tavLst>
                                    </p:anim>
                                    <p:anim calcmode="lin" valueType="num">
                                      <p:cBhvr>
                                        <p:cTn id="12" dur="250" fill="hold"/>
                                        <p:tgtEl>
                                          <p:spTgt spid="12"/>
                                        </p:tgtEl>
                                        <p:attrNameLst>
                                          <p:attrName>ppt_h</p:attrName>
                                        </p:attrNameLst>
                                      </p:cBhvr>
                                      <p:tavLst>
                                        <p:tav tm="0">
                                          <p:val>
                                            <p:fltVal val="0"/>
                                          </p:val>
                                        </p:tav>
                                        <p:tav tm="100000">
                                          <p:val>
                                            <p:strVal val="#ppt_h"/>
                                          </p:val>
                                        </p:tav>
                                      </p:tavLst>
                                    </p:anim>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2" presetClass="entr" presetSubtype="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50" fill="hold"/>
                                        <p:tgtEl>
                                          <p:spTgt spid="6"/>
                                        </p:tgtEl>
                                        <p:attrNameLst>
                                          <p:attrName>ppt_x</p:attrName>
                                        </p:attrNameLst>
                                      </p:cBhvr>
                                      <p:tavLst>
                                        <p:tav tm="0">
                                          <p:val>
                                            <p:strVal val="1+#ppt_w/2"/>
                                          </p:val>
                                        </p:tav>
                                        <p:tav tm="100000">
                                          <p:val>
                                            <p:strVal val="#ppt_x"/>
                                          </p:val>
                                        </p:tav>
                                      </p:tavLst>
                                    </p:anim>
                                    <p:anim calcmode="lin" valueType="num">
                                      <p:cBhvr additive="base">
                                        <p:cTn id="18" dur="35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6" fill="hold" grpId="0" nodeType="withEffect" nodePh="1">
                                  <p:stCondLst>
                                    <p:cond delay="0"/>
                                  </p:stCondLst>
                                  <p:endCondLst>
                                    <p:cond evt="begin" delay="0">
                                      <p:tn val="19"/>
                                    </p:cond>
                                  </p:end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350" fill="hold"/>
                                        <p:tgtEl>
                                          <p:spTgt spid="7"/>
                                        </p:tgtEl>
                                        <p:attrNameLst>
                                          <p:attrName>ppt_x</p:attrName>
                                        </p:attrNameLst>
                                      </p:cBhvr>
                                      <p:tavLst>
                                        <p:tav tm="0">
                                          <p:val>
                                            <p:strVal val="1+#ppt_w/2"/>
                                          </p:val>
                                        </p:tav>
                                        <p:tav tm="100000">
                                          <p:val>
                                            <p:strVal val="#ppt_x"/>
                                          </p:val>
                                        </p:tav>
                                      </p:tavLst>
                                    </p:anim>
                                    <p:anim calcmode="lin" valueType="num">
                                      <p:cBhvr additive="base">
                                        <p:cTn id="22" dur="35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350" fill="hold"/>
                                        <p:tgtEl>
                                          <p:spTgt spid="12"/>
                                        </p:tgtEl>
                                        <p:attrNameLst>
                                          <p:attrName>ppt_x</p:attrName>
                                        </p:attrNameLst>
                                      </p:cBhvr>
                                      <p:tavLst>
                                        <p:tav tm="0">
                                          <p:val>
                                            <p:strVal val="1+#ppt_w/2"/>
                                          </p:val>
                                        </p:tav>
                                        <p:tav tm="100000">
                                          <p:val>
                                            <p:strVal val="#ppt_x"/>
                                          </p:val>
                                        </p:tav>
                                      </p:tavLst>
                                    </p:anim>
                                    <p:anim calcmode="lin" valueType="num">
                                      <p:cBhvr additive="base">
                                        <p:cTn id="26" dur="35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600"/>
                            </p:stCondLst>
                            <p:childTnLst>
                              <p:par>
                                <p:cTn id="28" presetID="1" presetClass="entr" presetSubtype="0" fill="hold" grpId="0" nodeType="afterEffect">
                                  <p:stCondLst>
                                    <p:cond delay="0"/>
                                  </p:stCondLst>
                                  <p:iterate type="lt">
                                    <p:tmAbs val="20"/>
                                  </p:iterate>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p:bldP spid="7"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 name="Google Shape;866;p44">
            <a:extLst>
              <a:ext uri="{FF2B5EF4-FFF2-40B4-BE49-F238E27FC236}">
                <a16:creationId xmlns:a16="http://schemas.microsoft.com/office/drawing/2014/main" id="{C173A1C9-B537-66B2-47D3-F3FBCF03666D}"/>
              </a:ext>
            </a:extLst>
          </p:cNvPr>
          <p:cNvSpPr/>
          <p:nvPr/>
        </p:nvSpPr>
        <p:spPr>
          <a:xfrm>
            <a:off x="6516484" y="1452941"/>
            <a:ext cx="4778303" cy="46522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 name="Rettangolo 1">
            <a:extLst>
              <a:ext uri="{FF2B5EF4-FFF2-40B4-BE49-F238E27FC236}">
                <a16:creationId xmlns:a16="http://schemas.microsoft.com/office/drawing/2014/main" id="{70431D35-D343-BCDF-ECEA-8B690952E4A4}"/>
              </a:ext>
            </a:extLst>
          </p:cNvPr>
          <p:cNvSpPr/>
          <p:nvPr/>
        </p:nvSpPr>
        <p:spPr>
          <a:xfrm>
            <a:off x="0" y="0"/>
            <a:ext cx="154172" cy="685800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1" y="-8709"/>
            <a:ext cx="166275" cy="685800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426;p27">
            <a:extLst>
              <a:ext uri="{FF2B5EF4-FFF2-40B4-BE49-F238E27FC236}">
                <a16:creationId xmlns:a16="http://schemas.microsoft.com/office/drawing/2014/main" id="{941A6E89-5008-E5EF-B6B1-6FD866D81A4E}"/>
              </a:ext>
            </a:extLst>
          </p:cNvPr>
          <p:cNvSpPr txBox="1">
            <a:spLocks noGrp="1" noRot="1" noMove="1" noResize="1" noEditPoints="1" noAdjustHandles="1" noChangeArrowheads="1" noChangeShapeType="1"/>
          </p:cNvSpPr>
          <p:nvPr/>
        </p:nvSpPr>
        <p:spPr>
          <a:xfrm>
            <a:off x="1507122" y="2259291"/>
            <a:ext cx="3993880"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t>Did you know that dogs can smell your feelings?</a:t>
            </a:r>
          </a:p>
          <a:p>
            <a:pPr>
              <a:spcBef>
                <a:spcPts val="2100"/>
              </a:spcBef>
            </a:pPr>
            <a:r>
              <a:rPr lang="en-GB"/>
              <a:t>Dogs can pick up on subtle changes in your scent, which can help him figure out how you are feeling, such as by smelling your perspiration when you become nervous or fearful.</a:t>
            </a:r>
          </a:p>
          <a:p>
            <a:pPr>
              <a:spcBef>
                <a:spcPts val="2100"/>
              </a:spcBef>
              <a:spcAft>
                <a:spcPts val="2100"/>
              </a:spcAft>
            </a:pPr>
            <a:endParaRPr lang="en-GB"/>
          </a:p>
        </p:txBody>
      </p:sp>
      <p:sp>
        <p:nvSpPr>
          <p:cNvPr id="6" name="Google Shape;866;p44">
            <a:extLst>
              <a:ext uri="{FF2B5EF4-FFF2-40B4-BE49-F238E27FC236}">
                <a16:creationId xmlns:a16="http://schemas.microsoft.com/office/drawing/2014/main" id="{011D5DBE-6345-321C-CE9D-21238286DE74}"/>
              </a:ext>
            </a:extLst>
          </p:cNvPr>
          <p:cNvSpPr>
            <a:spLocks noGrp="1" noRot="1" noMove="1" noResize="1" noEditPoints="1" noAdjustHandles="1" noChangeArrowheads="1" noChangeShapeType="1"/>
          </p:cNvSpPr>
          <p:nvPr/>
        </p:nvSpPr>
        <p:spPr>
          <a:xfrm>
            <a:off x="1012897" y="1452941"/>
            <a:ext cx="4778303" cy="46522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 name="Google Shape;867;p44">
            <a:extLst>
              <a:ext uri="{FF2B5EF4-FFF2-40B4-BE49-F238E27FC236}">
                <a16:creationId xmlns:a16="http://schemas.microsoft.com/office/drawing/2014/main" id="{A5BB24ED-FF8D-FFCF-14EA-4539235C6BF8}"/>
              </a:ext>
            </a:extLst>
          </p:cNvPr>
          <p:cNvSpPr>
            <a:spLocks noGrp="1" noRot="1" noMove="1" noResize="1" noEditPoints="1" noAdjustHandles="1" noChangeArrowheads="1" noChangeShapeType="1"/>
          </p:cNvSpPr>
          <p:nvPr/>
        </p:nvSpPr>
        <p:spPr>
          <a:xfrm>
            <a:off x="1012897"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055135E-4F31-7D32-2295-B41555A4CB53}"/>
              </a:ext>
            </a:extLst>
          </p:cNvPr>
          <p:cNvGrpSpPr>
            <a:grpSpLocks noGrp="1" noUngrp="1" noRot="1" noMove="1" noResize="1"/>
          </p:cNvGrpSpPr>
          <p:nvPr/>
        </p:nvGrpSpPr>
        <p:grpSpPr>
          <a:xfrm>
            <a:off x="1189482" y="1634716"/>
            <a:ext cx="635280" cy="147600"/>
            <a:chOff x="2147366" y="4139382"/>
            <a:chExt cx="635280" cy="147600"/>
          </a:xfrm>
        </p:grpSpPr>
        <p:sp>
          <p:nvSpPr>
            <p:cNvPr id="13" name="Google Shape;871;p44">
              <a:extLst>
                <a:ext uri="{FF2B5EF4-FFF2-40B4-BE49-F238E27FC236}">
                  <a16:creationId xmlns:a16="http://schemas.microsoft.com/office/drawing/2014/main" id="{C43CE82B-0F44-1802-64F2-19A65F8F10C8}"/>
                </a:ext>
              </a:extLst>
            </p:cNvPr>
            <p:cNvSpPr>
              <a:spLocks noGrp="1" noRot="1" noMove="1" noResize="1" noEditPoints="1" noAdjustHandles="1" noChangeArrowheads="1" noChangeShapeType="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8B1D883E-1B97-97C2-5499-4342045D580C}"/>
                </a:ext>
              </a:extLst>
            </p:cNvPr>
            <p:cNvSpPr>
              <a:spLocks noGrp="1" noRot="1" noMove="1" noResize="1" noEditPoints="1" noAdjustHandles="1" noChangeArrowheads="1" noChangeShapeType="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95593535-3277-E3D1-81EB-8801790787AD}"/>
                </a:ext>
              </a:extLst>
            </p:cNvPr>
            <p:cNvSpPr>
              <a:spLocks noGrp="1" noRot="1" noMove="1" noResize="1" noEditPoints="1" noAdjustHandles="1" noChangeArrowheads="1" noChangeShapeType="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 name="Google Shape;867;p44">
            <a:extLst>
              <a:ext uri="{FF2B5EF4-FFF2-40B4-BE49-F238E27FC236}">
                <a16:creationId xmlns:a16="http://schemas.microsoft.com/office/drawing/2014/main" id="{6F07CCFC-FB9B-DC95-67C4-8110BDEB5A61}"/>
              </a:ext>
            </a:extLst>
          </p:cNvPr>
          <p:cNvSpPr/>
          <p:nvPr/>
        </p:nvSpPr>
        <p:spPr>
          <a:xfrm>
            <a:off x="6516484"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0" name="Google Shape;870;p44">
            <a:extLst>
              <a:ext uri="{FF2B5EF4-FFF2-40B4-BE49-F238E27FC236}">
                <a16:creationId xmlns:a16="http://schemas.microsoft.com/office/drawing/2014/main" id="{CA054A4E-733A-D442-5C0B-FDF07E1DDDFA}"/>
              </a:ext>
            </a:extLst>
          </p:cNvPr>
          <p:cNvGrpSpPr/>
          <p:nvPr/>
        </p:nvGrpSpPr>
        <p:grpSpPr>
          <a:xfrm>
            <a:off x="6693069" y="1634716"/>
            <a:ext cx="635280" cy="147600"/>
            <a:chOff x="2147366" y="4139382"/>
            <a:chExt cx="635280" cy="147600"/>
          </a:xfrm>
        </p:grpSpPr>
        <p:sp>
          <p:nvSpPr>
            <p:cNvPr id="21" name="Google Shape;871;p44">
              <a:extLst>
                <a:ext uri="{FF2B5EF4-FFF2-40B4-BE49-F238E27FC236}">
                  <a16:creationId xmlns:a16="http://schemas.microsoft.com/office/drawing/2014/main" id="{2FDA5B92-8417-EDC1-6563-D17B41CD525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872;p44">
              <a:extLst>
                <a:ext uri="{FF2B5EF4-FFF2-40B4-BE49-F238E27FC236}">
                  <a16:creationId xmlns:a16="http://schemas.microsoft.com/office/drawing/2014/main" id="{EFB4C4F9-5764-95C6-BDF5-EB7D7EFC99E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873;p44">
              <a:extLst>
                <a:ext uri="{FF2B5EF4-FFF2-40B4-BE49-F238E27FC236}">
                  <a16:creationId xmlns:a16="http://schemas.microsoft.com/office/drawing/2014/main" id="{EF1793CC-5D65-B604-1A47-CA052E5449B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 name="Google Shape;424;p27">
            <a:extLst>
              <a:ext uri="{FF2B5EF4-FFF2-40B4-BE49-F238E27FC236}">
                <a16:creationId xmlns:a16="http://schemas.microsoft.com/office/drawing/2014/main" id="{AE355FF9-1562-E9BA-A1BA-A415A048F68C}"/>
              </a:ext>
            </a:extLst>
          </p:cNvPr>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a:t>A BRIEF </a:t>
            </a:r>
            <a:r>
              <a:rPr lang="en" sz="4000">
                <a:solidFill>
                  <a:srgbClr val="EB8FD8"/>
                </a:solidFill>
              </a:rPr>
              <a:t>INTRODUCTION</a:t>
            </a:r>
            <a:endParaRPr sz="6000">
              <a:solidFill>
                <a:schemeClr val="accent1"/>
              </a:solidFill>
            </a:endParaRPr>
          </a:p>
        </p:txBody>
      </p:sp>
      <p:sp>
        <p:nvSpPr>
          <p:cNvPr id="25" name="Google Shape;426;p27">
            <a:extLst>
              <a:ext uri="{FF2B5EF4-FFF2-40B4-BE49-F238E27FC236}">
                <a16:creationId xmlns:a16="http://schemas.microsoft.com/office/drawing/2014/main" id="{E94895DA-3A12-EEAB-2B22-834E05FD7CAF}"/>
              </a:ext>
            </a:extLst>
          </p:cNvPr>
          <p:cNvSpPr txBox="1"/>
          <p:nvPr/>
        </p:nvSpPr>
        <p:spPr>
          <a:xfrm>
            <a:off x="1507122" y="2259291"/>
            <a:ext cx="3993880"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t>Did you know that dogs can smell your feelings?</a:t>
            </a:r>
          </a:p>
          <a:p>
            <a:pPr>
              <a:spcBef>
                <a:spcPts val="2100"/>
              </a:spcBef>
            </a:pPr>
            <a:r>
              <a:rPr lang="en-GB"/>
              <a:t>Dogs can pick up on subtle changes in your scent, which can help him figure out how you are feeling, such as by smelling your perspiration when you become nervous or fearful.</a:t>
            </a:r>
          </a:p>
          <a:p>
            <a:pPr>
              <a:spcBef>
                <a:spcPts val="2100"/>
              </a:spcBef>
              <a:spcAft>
                <a:spcPts val="2100"/>
              </a:spcAft>
            </a:pPr>
            <a:endParaRPr lang="en-GB"/>
          </a:p>
        </p:txBody>
      </p:sp>
      <p:sp>
        <p:nvSpPr>
          <p:cNvPr id="26" name="Google Shape;866;p44">
            <a:extLst>
              <a:ext uri="{FF2B5EF4-FFF2-40B4-BE49-F238E27FC236}">
                <a16:creationId xmlns:a16="http://schemas.microsoft.com/office/drawing/2014/main" id="{A419C82D-0793-C65F-3520-947DCD41244D}"/>
              </a:ext>
            </a:extLst>
          </p:cNvPr>
          <p:cNvSpPr/>
          <p:nvPr/>
        </p:nvSpPr>
        <p:spPr>
          <a:xfrm>
            <a:off x="1012897" y="1452941"/>
            <a:ext cx="4778303" cy="465229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867;p44">
            <a:extLst>
              <a:ext uri="{FF2B5EF4-FFF2-40B4-BE49-F238E27FC236}">
                <a16:creationId xmlns:a16="http://schemas.microsoft.com/office/drawing/2014/main" id="{CC303A15-E309-0409-EFB0-28D70DAF06D1}"/>
              </a:ext>
            </a:extLst>
          </p:cNvPr>
          <p:cNvSpPr/>
          <p:nvPr/>
        </p:nvSpPr>
        <p:spPr>
          <a:xfrm>
            <a:off x="1012897" y="1452941"/>
            <a:ext cx="4778303" cy="4652295"/>
          </a:xfrm>
          <a:prstGeom prst="roundRect">
            <a:avLst>
              <a:gd name="adj" fmla="val 35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8" name="Google Shape;870;p44">
            <a:extLst>
              <a:ext uri="{FF2B5EF4-FFF2-40B4-BE49-F238E27FC236}">
                <a16:creationId xmlns:a16="http://schemas.microsoft.com/office/drawing/2014/main" id="{05B647BD-F81B-7676-263E-686DE5CC9D58}"/>
              </a:ext>
            </a:extLst>
          </p:cNvPr>
          <p:cNvGrpSpPr/>
          <p:nvPr/>
        </p:nvGrpSpPr>
        <p:grpSpPr>
          <a:xfrm>
            <a:off x="1189482" y="1634716"/>
            <a:ext cx="635280" cy="147600"/>
            <a:chOff x="2147366" y="4139382"/>
            <a:chExt cx="635280" cy="147600"/>
          </a:xfrm>
        </p:grpSpPr>
        <p:sp>
          <p:nvSpPr>
            <p:cNvPr id="29" name="Google Shape;871;p44">
              <a:extLst>
                <a:ext uri="{FF2B5EF4-FFF2-40B4-BE49-F238E27FC236}">
                  <a16:creationId xmlns:a16="http://schemas.microsoft.com/office/drawing/2014/main" id="{3C8D829D-F169-91AE-0892-852800E8D98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872;p44">
              <a:extLst>
                <a:ext uri="{FF2B5EF4-FFF2-40B4-BE49-F238E27FC236}">
                  <a16:creationId xmlns:a16="http://schemas.microsoft.com/office/drawing/2014/main" id="{A73E9187-0E49-B8FE-6F85-28FE4E34686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873;p44">
              <a:extLst>
                <a:ext uri="{FF2B5EF4-FFF2-40B4-BE49-F238E27FC236}">
                  <a16:creationId xmlns:a16="http://schemas.microsoft.com/office/drawing/2014/main" id="{84252BE7-3737-00FA-9E30-59F492F1D8A6}"/>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3" name="Google Shape;426;p27">
            <a:extLst>
              <a:ext uri="{FF2B5EF4-FFF2-40B4-BE49-F238E27FC236}">
                <a16:creationId xmlns:a16="http://schemas.microsoft.com/office/drawing/2014/main" id="{D8879883-D52E-70A7-707D-C7C44B02D5D1}"/>
              </a:ext>
            </a:extLst>
          </p:cNvPr>
          <p:cNvSpPr txBox="1">
            <a:spLocks/>
          </p:cNvSpPr>
          <p:nvPr/>
        </p:nvSpPr>
        <p:spPr>
          <a:xfrm>
            <a:off x="6766869" y="1989246"/>
            <a:ext cx="4237720"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800">
                <a:solidFill>
                  <a:schemeClr val="tx1"/>
                </a:solidFill>
                <a:latin typeface="Roboto Mono" panose="020B0604020202020204" charset="0"/>
                <a:ea typeface="Roboto Mono" panose="020B0604020202020204" charset="0"/>
              </a:rPr>
              <a:t>The system </a:t>
            </a:r>
            <a:r>
              <a:rPr lang="it-IT" sz="1800" err="1">
                <a:solidFill>
                  <a:schemeClr val="tx1"/>
                </a:solidFill>
                <a:latin typeface="Roboto Mono" panose="020B0604020202020204" charset="0"/>
                <a:ea typeface="Roboto Mono" panose="020B0604020202020204" charset="0"/>
              </a:rPr>
              <a:t>is</a:t>
            </a:r>
            <a:r>
              <a:rPr lang="it-IT" sz="1800">
                <a:solidFill>
                  <a:schemeClr val="tx1"/>
                </a:solidFill>
                <a:latin typeface="Roboto Mono" panose="020B0604020202020204" charset="0"/>
                <a:ea typeface="Roboto Mono" panose="020B0604020202020204" charset="0"/>
              </a:rPr>
              <a:t> </a:t>
            </a:r>
            <a:r>
              <a:rPr lang="it-IT" sz="1800" err="1">
                <a:solidFill>
                  <a:schemeClr val="tx1"/>
                </a:solidFill>
                <a:latin typeface="Roboto Mono" panose="020B0604020202020204" charset="0"/>
                <a:ea typeface="Roboto Mono" panose="020B0604020202020204" charset="0"/>
              </a:rPr>
              <a:t>composed</a:t>
            </a:r>
            <a:r>
              <a:rPr lang="it-IT" sz="1800">
                <a:solidFill>
                  <a:schemeClr val="tx1"/>
                </a:solidFill>
                <a:latin typeface="Roboto Mono" panose="020B0604020202020204" charset="0"/>
                <a:ea typeface="Roboto Mono" panose="020B0604020202020204" charset="0"/>
              </a:rPr>
              <a:t> of </a:t>
            </a:r>
            <a:r>
              <a:rPr lang="it-IT" sz="1800" err="1">
                <a:solidFill>
                  <a:srgbClr val="EB8FD8"/>
                </a:solidFill>
                <a:latin typeface="Roboto Mono" panose="020B0604020202020204" charset="0"/>
                <a:ea typeface="Roboto Mono" panose="020B0604020202020204" charset="0"/>
              </a:rPr>
              <a:t>three</a:t>
            </a:r>
            <a:r>
              <a:rPr lang="it-IT" sz="1800">
                <a:solidFill>
                  <a:srgbClr val="EB8FD8"/>
                </a:solidFill>
                <a:latin typeface="Roboto Mono" panose="020B0604020202020204" charset="0"/>
                <a:ea typeface="Roboto Mono" panose="020B0604020202020204" charset="0"/>
              </a:rPr>
              <a:t> </a:t>
            </a:r>
            <a:r>
              <a:rPr lang="it-IT" sz="1800" err="1">
                <a:solidFill>
                  <a:srgbClr val="EB8FD8"/>
                </a:solidFill>
                <a:latin typeface="Roboto Mono" panose="020B0604020202020204" charset="0"/>
                <a:ea typeface="Roboto Mono" panose="020B0604020202020204" charset="0"/>
              </a:rPr>
              <a:t>modules</a:t>
            </a:r>
            <a:r>
              <a:rPr lang="it-IT" sz="1800">
                <a:solidFill>
                  <a:schemeClr val="tx1"/>
                </a:solidFill>
                <a:latin typeface="Roboto Mono" panose="020B0604020202020204" charset="0"/>
                <a:ea typeface="Roboto Mono" panose="020B0604020202020204" charset="0"/>
              </a:rPr>
              <a:t>, working in a pipeline:</a:t>
            </a:r>
          </a:p>
          <a:p>
            <a:endParaRPr lang="it-IT" sz="1800">
              <a:solidFill>
                <a:srgbClr val="EB8FD8"/>
              </a:solidFill>
              <a:latin typeface="Roboto Mono" panose="020B0604020202020204" charset="0"/>
              <a:ea typeface="Roboto Mono" panose="020B0604020202020204" charset="0"/>
            </a:endParaRPr>
          </a:p>
          <a:p>
            <a:r>
              <a:rPr lang="it-IT" sz="1800">
                <a:solidFill>
                  <a:srgbClr val="EB8FD8"/>
                </a:solidFill>
                <a:latin typeface="Roboto Mono" panose="020B0604020202020204" charset="0"/>
                <a:ea typeface="Roboto Mono" panose="020B0604020202020204" charset="0"/>
              </a:rPr>
              <a:t>* </a:t>
            </a:r>
            <a:r>
              <a:rPr lang="it-IT" sz="1800" spc="-150" err="1">
                <a:solidFill>
                  <a:srgbClr val="EB8FD8"/>
                </a:solidFill>
                <a:latin typeface="Roboto Mono" panose="020B0604020202020204" charset="0"/>
                <a:ea typeface="Roboto Mono" panose="020B0604020202020204" charset="0"/>
              </a:rPr>
              <a:t>A</a:t>
            </a:r>
            <a:r>
              <a:rPr lang="it-IT" sz="1800" spc="-150" err="1">
                <a:solidFill>
                  <a:schemeClr val="tx1"/>
                </a:solidFill>
                <a:latin typeface="Roboto Mono" panose="020B0604020202020204" charset="0"/>
                <a:ea typeface="Roboto Mono" panose="020B0604020202020204" charset="0"/>
              </a:rPr>
              <a:t>utomatic</a:t>
            </a:r>
            <a:r>
              <a:rPr lang="it-IT" sz="1800" spc="-150">
                <a:solidFill>
                  <a:schemeClr val="tx1"/>
                </a:solidFill>
                <a:latin typeface="Roboto Mono" panose="020B0604020202020204" charset="0"/>
                <a:ea typeface="Roboto Mono" panose="020B0604020202020204" charset="0"/>
              </a:rPr>
              <a:t> </a:t>
            </a:r>
            <a:r>
              <a:rPr lang="it-IT" sz="1800" spc="-150">
                <a:solidFill>
                  <a:srgbClr val="EB8FD8"/>
                </a:solidFill>
                <a:latin typeface="Roboto Mono" panose="020B0604020202020204" charset="0"/>
                <a:ea typeface="Roboto Mono" panose="020B0604020202020204" charset="0"/>
              </a:rPr>
              <a:t>S</a:t>
            </a:r>
            <a:r>
              <a:rPr lang="it-IT" sz="1800" spc="-150">
                <a:solidFill>
                  <a:schemeClr val="tx1"/>
                </a:solidFill>
                <a:latin typeface="Roboto Mono" panose="020B0604020202020204" charset="0"/>
                <a:ea typeface="Roboto Mono" panose="020B0604020202020204" charset="0"/>
              </a:rPr>
              <a:t>peech </a:t>
            </a:r>
            <a:r>
              <a:rPr lang="it-IT" sz="1800" spc="-150" err="1">
                <a:solidFill>
                  <a:srgbClr val="EB8FD8"/>
                </a:solidFill>
                <a:latin typeface="Roboto Mono" panose="020B0604020202020204" charset="0"/>
                <a:ea typeface="Roboto Mono" panose="020B0604020202020204" charset="0"/>
              </a:rPr>
              <a:t>R</a:t>
            </a:r>
            <a:r>
              <a:rPr lang="it-IT" sz="1800" spc="-150" err="1">
                <a:solidFill>
                  <a:schemeClr val="tx1"/>
                </a:solidFill>
                <a:latin typeface="Roboto Mono" panose="020B0604020202020204" charset="0"/>
                <a:ea typeface="Roboto Mono" panose="020B0604020202020204" charset="0"/>
              </a:rPr>
              <a:t>ecognition</a:t>
            </a:r>
            <a:endParaRPr lang="it-IT" sz="1600" spc="-150">
              <a:solidFill>
                <a:schemeClr val="tx1"/>
              </a:solidFill>
              <a:latin typeface="Roboto Mono" panose="020B0604020202020204" charset="0"/>
              <a:ea typeface="Roboto Mono" panose="020B0604020202020204" charset="0"/>
            </a:endParaRPr>
          </a:p>
          <a:p>
            <a:endParaRPr lang="it-IT" sz="1800">
              <a:solidFill>
                <a:srgbClr val="EB8FD8"/>
              </a:solidFill>
              <a:latin typeface="Roboto Mono" panose="020B0604020202020204" charset="0"/>
              <a:ea typeface="Roboto Mono" panose="020B0604020202020204" charset="0"/>
            </a:endParaRPr>
          </a:p>
          <a:p>
            <a:r>
              <a:rPr lang="it-IT" sz="1800">
                <a:solidFill>
                  <a:srgbClr val="EB8FD8"/>
                </a:solidFill>
                <a:latin typeface="Roboto Mono" panose="020B0604020202020204" charset="0"/>
                <a:ea typeface="Roboto Mono" panose="020B0604020202020204" charset="0"/>
              </a:rPr>
              <a:t>* </a:t>
            </a:r>
            <a:r>
              <a:rPr lang="it-IT" sz="1800" err="1">
                <a:solidFill>
                  <a:srgbClr val="EB8FD8"/>
                </a:solidFill>
                <a:latin typeface="Roboto Mono" panose="020B0604020202020204" charset="0"/>
                <a:ea typeface="Roboto Mono" panose="020B0604020202020204" charset="0"/>
              </a:rPr>
              <a:t>Span</a:t>
            </a:r>
            <a:r>
              <a:rPr lang="it-IT" sz="1800">
                <a:solidFill>
                  <a:srgbClr val="EB8FD8"/>
                </a:solidFill>
                <a:latin typeface="Roboto Mono" panose="020B0604020202020204" charset="0"/>
                <a:ea typeface="Roboto Mono" panose="020B0604020202020204" charset="0"/>
              </a:rPr>
              <a:t>/NER</a:t>
            </a:r>
            <a:r>
              <a:rPr lang="it-IT" sz="1800">
                <a:solidFill>
                  <a:schemeClr val="tx1"/>
                </a:solidFill>
                <a:latin typeface="Roboto Mono" panose="020B0604020202020204" charset="0"/>
                <a:ea typeface="Roboto Mono" panose="020B0604020202020204" charset="0"/>
              </a:rPr>
              <a:t> </a:t>
            </a:r>
            <a:r>
              <a:rPr lang="it-IT" sz="1800" err="1">
                <a:solidFill>
                  <a:schemeClr val="tx1"/>
                </a:solidFill>
                <a:latin typeface="Roboto Mono" panose="020B0604020202020204" charset="0"/>
                <a:ea typeface="Roboto Mono" panose="020B0604020202020204" charset="0"/>
              </a:rPr>
              <a:t>Prediction</a:t>
            </a:r>
            <a:endParaRPr lang="it-IT" sz="1800">
              <a:solidFill>
                <a:schemeClr val="tx1"/>
              </a:solidFill>
              <a:latin typeface="Roboto Mono" panose="020B0604020202020204" charset="0"/>
              <a:ea typeface="Roboto Mono" panose="020B0604020202020204" charset="0"/>
            </a:endParaRPr>
          </a:p>
          <a:p>
            <a:endParaRPr lang="it-IT" sz="1800">
              <a:solidFill>
                <a:srgbClr val="EB8FD8"/>
              </a:solidFill>
              <a:latin typeface="Roboto Mono" panose="020B0604020202020204" charset="0"/>
              <a:ea typeface="Roboto Mono" panose="020B0604020202020204" charset="0"/>
            </a:endParaRPr>
          </a:p>
          <a:p>
            <a:r>
              <a:rPr lang="it-IT" sz="1800">
                <a:solidFill>
                  <a:srgbClr val="EB8FD8"/>
                </a:solidFill>
                <a:latin typeface="Roboto Mono" panose="020B0604020202020204" charset="0"/>
                <a:ea typeface="Roboto Mono" panose="020B0604020202020204" charset="0"/>
              </a:rPr>
              <a:t>* </a:t>
            </a:r>
            <a:r>
              <a:rPr lang="it-IT" sz="1800" err="1">
                <a:solidFill>
                  <a:srgbClr val="EB8FD8"/>
                </a:solidFill>
                <a:latin typeface="Roboto Mono" panose="020B0604020202020204" charset="0"/>
                <a:ea typeface="Roboto Mono" panose="020B0604020202020204" charset="0"/>
              </a:rPr>
              <a:t>D</a:t>
            </a:r>
            <a:r>
              <a:rPr lang="it-IT" sz="1800" err="1">
                <a:solidFill>
                  <a:schemeClr val="tx1"/>
                </a:solidFill>
                <a:latin typeface="Roboto Mono" panose="020B0604020202020204" charset="0"/>
                <a:ea typeface="Roboto Mono" panose="020B0604020202020204" charset="0"/>
              </a:rPr>
              <a:t>ialogue</a:t>
            </a:r>
            <a:r>
              <a:rPr lang="it-IT" sz="1800">
                <a:solidFill>
                  <a:schemeClr val="tx1"/>
                </a:solidFill>
                <a:latin typeface="Roboto Mono" panose="020B0604020202020204" charset="0"/>
                <a:ea typeface="Roboto Mono" panose="020B0604020202020204" charset="0"/>
              </a:rPr>
              <a:t> </a:t>
            </a:r>
            <a:r>
              <a:rPr lang="it-IT" sz="1800">
                <a:solidFill>
                  <a:srgbClr val="EB8FD8"/>
                </a:solidFill>
                <a:latin typeface="Roboto Mono" panose="020B0604020202020204" charset="0"/>
                <a:ea typeface="Roboto Mono" panose="020B0604020202020204" charset="0"/>
              </a:rPr>
              <a:t>S</a:t>
            </a:r>
            <a:r>
              <a:rPr lang="it-IT" sz="1800">
                <a:solidFill>
                  <a:schemeClr val="tx1"/>
                </a:solidFill>
                <a:latin typeface="Roboto Mono" panose="020B0604020202020204" charset="0"/>
                <a:ea typeface="Roboto Mono" panose="020B0604020202020204" charset="0"/>
              </a:rPr>
              <a:t>tate </a:t>
            </a:r>
            <a:r>
              <a:rPr lang="it-IT" sz="1800">
                <a:solidFill>
                  <a:srgbClr val="EB8FD8"/>
                </a:solidFill>
                <a:latin typeface="Roboto Mono" panose="020B0604020202020204" charset="0"/>
                <a:ea typeface="Roboto Mono" panose="020B0604020202020204" charset="0"/>
              </a:rPr>
              <a:t>T</a:t>
            </a:r>
            <a:r>
              <a:rPr lang="it-IT" sz="1800">
                <a:solidFill>
                  <a:schemeClr val="tx1"/>
                </a:solidFill>
                <a:latin typeface="Roboto Mono" panose="020B0604020202020204" charset="0"/>
                <a:ea typeface="Roboto Mono" panose="020B0604020202020204" charset="0"/>
              </a:rPr>
              <a:t>racking</a:t>
            </a:r>
          </a:p>
        </p:txBody>
      </p:sp>
      <p:sp>
        <p:nvSpPr>
          <p:cNvPr id="34" name="Google Shape;426;p27">
            <a:extLst>
              <a:ext uri="{FF2B5EF4-FFF2-40B4-BE49-F238E27FC236}">
                <a16:creationId xmlns:a16="http://schemas.microsoft.com/office/drawing/2014/main" id="{2A961DD4-DE1C-9B0A-F87D-E2405B915164}"/>
              </a:ext>
            </a:extLst>
          </p:cNvPr>
          <p:cNvSpPr txBox="1">
            <a:spLocks/>
          </p:cNvSpPr>
          <p:nvPr/>
        </p:nvSpPr>
        <p:spPr>
          <a:xfrm>
            <a:off x="1263282" y="1989246"/>
            <a:ext cx="4353747" cy="35759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800">
                <a:solidFill>
                  <a:schemeClr val="tx1"/>
                </a:solidFill>
                <a:latin typeface="Roboto Mono" panose="020B0604020202020204" charset="0"/>
                <a:ea typeface="Roboto Mono" panose="020B0604020202020204" charset="0"/>
              </a:rPr>
              <a:t>T</a:t>
            </a:r>
            <a:r>
              <a:rPr lang="en-GB" sz="1800">
                <a:solidFill>
                  <a:schemeClr val="tx1"/>
                </a:solidFill>
                <a:latin typeface="Roboto Mono" panose="020B0604020202020204" charset="0"/>
                <a:ea typeface="Roboto Mono" panose="020B0604020202020204" charset="0"/>
              </a:rPr>
              <a:t>he objective of the project is to develop a </a:t>
            </a:r>
            <a:r>
              <a:rPr lang="en-GB" sz="1800">
                <a:solidFill>
                  <a:srgbClr val="EB8FD8"/>
                </a:solidFill>
                <a:latin typeface="Roboto Mono" panose="020B0604020202020204" charset="0"/>
                <a:ea typeface="Roboto Mono" panose="020B0604020202020204" charset="0"/>
              </a:rPr>
              <a:t>dialogue system</a:t>
            </a:r>
            <a:r>
              <a:rPr lang="en-GB" sz="1800">
                <a:solidFill>
                  <a:schemeClr val="tx1"/>
                </a:solidFill>
                <a:latin typeface="Roboto Mono" panose="020B0604020202020204" charset="0"/>
                <a:ea typeface="Roboto Mono" panose="020B0604020202020204" charset="0"/>
              </a:rPr>
              <a:t> showing </a:t>
            </a:r>
            <a:r>
              <a:rPr lang="en-GB" sz="1800">
                <a:solidFill>
                  <a:srgbClr val="EB8FD8"/>
                </a:solidFill>
                <a:latin typeface="Roboto Mono" panose="020B0604020202020204" charset="0"/>
                <a:ea typeface="Roboto Mono" panose="020B0604020202020204" charset="0"/>
              </a:rPr>
              <a:t>long term memory</a:t>
            </a:r>
            <a:r>
              <a:rPr lang="en-GB" sz="1800">
                <a:solidFill>
                  <a:schemeClr val="tx1"/>
                </a:solidFill>
                <a:latin typeface="Roboto Mono" panose="020B0604020202020204" charset="0"/>
                <a:ea typeface="Roboto Mono" panose="020B0604020202020204" charset="0"/>
              </a:rPr>
              <a:t> capabilities.</a:t>
            </a:r>
          </a:p>
          <a:p>
            <a:endParaRPr lang="en-GB" sz="1800">
              <a:solidFill>
                <a:schemeClr val="tx1"/>
              </a:solidFill>
              <a:latin typeface="Roboto Mono" panose="020B0604020202020204" charset="0"/>
              <a:ea typeface="Roboto Mono" panose="020B0604020202020204" charset="0"/>
            </a:endParaRPr>
          </a:p>
          <a:p>
            <a:r>
              <a:rPr lang="en-GB" sz="1800">
                <a:solidFill>
                  <a:schemeClr val="tx1"/>
                </a:solidFill>
                <a:latin typeface="Roboto Mono" panose="020B0604020202020204" charset="0"/>
                <a:ea typeface="Roboto Mono" panose="020B0604020202020204" charset="0"/>
              </a:rPr>
              <a:t>The system must be able to identify the items (slot values) mentioned by the user which are eligible for </a:t>
            </a:r>
            <a:r>
              <a:rPr lang="en-GB" sz="1800">
                <a:solidFill>
                  <a:srgbClr val="EB8FD8"/>
                </a:solidFill>
                <a:latin typeface="Roboto Mono" panose="020B0604020202020204" charset="0"/>
                <a:ea typeface="Roboto Mono" panose="020B0604020202020204" charset="0"/>
              </a:rPr>
              <a:t>slot filling</a:t>
            </a:r>
            <a:r>
              <a:rPr lang="en-GB" sz="1800">
                <a:solidFill>
                  <a:schemeClr val="tx1"/>
                </a:solidFill>
                <a:latin typeface="Roboto Mono" panose="020B0604020202020204" charset="0"/>
                <a:ea typeface="Roboto Mono" panose="020B0604020202020204" charset="0"/>
              </a:rPr>
              <a:t> during the conversation when some information is missing</a:t>
            </a:r>
          </a:p>
        </p:txBody>
      </p:sp>
    </p:spTree>
    <p:extLst>
      <p:ext uri="{BB962C8B-B14F-4D97-AF65-F5344CB8AC3E}">
        <p14:creationId xmlns:p14="http://schemas.microsoft.com/office/powerpoint/2010/main" val="100833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8000" decel="6667"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00" fill="hold"/>
                                        <p:tgtEl>
                                          <p:spTgt spid="18"/>
                                        </p:tgtEl>
                                        <p:attrNameLst>
                                          <p:attrName>ppt_x</p:attrName>
                                        </p:attrNameLst>
                                      </p:cBhvr>
                                      <p:tavLst>
                                        <p:tav tm="0">
                                          <p:val>
                                            <p:strVal val="1+#ppt_w/2"/>
                                          </p:val>
                                        </p:tav>
                                        <p:tav tm="100000">
                                          <p:val>
                                            <p:strVal val="#ppt_x"/>
                                          </p:val>
                                        </p:tav>
                                      </p:tavLst>
                                    </p:anim>
                                    <p:anim calcmode="lin" valueType="num">
                                      <p:cBhvr additive="base">
                                        <p:cTn id="8" dur="300" fill="hold"/>
                                        <p:tgtEl>
                                          <p:spTgt spid="18"/>
                                        </p:tgtEl>
                                        <p:attrNameLst>
                                          <p:attrName>ppt_y</p:attrName>
                                        </p:attrNameLst>
                                      </p:cBhvr>
                                      <p:tavLst>
                                        <p:tav tm="0">
                                          <p:val>
                                            <p:strVal val="1+#ppt_h/2"/>
                                          </p:val>
                                        </p:tav>
                                        <p:tav tm="100000">
                                          <p:val>
                                            <p:strVal val="#ppt_y"/>
                                          </p:val>
                                        </p:tav>
                                      </p:tavLst>
                                    </p:anim>
                                  </p:childTnLst>
                                </p:cTn>
                              </p:par>
                              <p:par>
                                <p:cTn id="9" presetID="23" presetClass="entr" presetSubtype="16"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350"/>
                                  </p:stCondLst>
                                  <p:childTnLst>
                                    <p:set>
                                      <p:cBhvr>
                                        <p:cTn id="14" dur="1" fill="hold">
                                          <p:stCondLst>
                                            <p:cond delay="0"/>
                                          </p:stCondLst>
                                        </p:cTn>
                                        <p:tgtEl>
                                          <p:spTgt spid="20"/>
                                        </p:tgtEl>
                                        <p:attrNameLst>
                                          <p:attrName>style.visibility</p:attrName>
                                        </p:attrNameLst>
                                      </p:cBhvr>
                                      <p:to>
                                        <p:strVal val="visible"/>
                                      </p:to>
                                    </p:set>
                                    <p:anim calcmode="lin" valueType="num">
                                      <p:cBhvr>
                                        <p:cTn id="15" dur="250" fill="hold"/>
                                        <p:tgtEl>
                                          <p:spTgt spid="20"/>
                                        </p:tgtEl>
                                        <p:attrNameLst>
                                          <p:attrName>ppt_w</p:attrName>
                                        </p:attrNameLst>
                                      </p:cBhvr>
                                      <p:tavLst>
                                        <p:tav tm="0">
                                          <p:val>
                                            <p:fltVal val="0"/>
                                          </p:val>
                                        </p:tav>
                                        <p:tav tm="100000">
                                          <p:val>
                                            <p:strVal val="#ppt_w"/>
                                          </p:val>
                                        </p:tav>
                                      </p:tavLst>
                                    </p:anim>
                                    <p:anim calcmode="lin" valueType="num">
                                      <p:cBhvr>
                                        <p:cTn id="16" dur="250" fill="hold"/>
                                        <p:tgtEl>
                                          <p:spTgt spid="20"/>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600"/>
                            </p:stCondLst>
                            <p:childTnLst>
                              <p:par>
                                <p:cTn id="21" presetID="1" presetClass="entr" presetSubtype="0" fill="hold" grpId="0" nodeType="afterEffect">
                                  <p:stCondLst>
                                    <p:cond delay="0"/>
                                  </p:stCondLst>
                                  <p:iterate type="lt">
                                    <p:tmAbs val="20"/>
                                  </p:iterate>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29809"/>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lvl="0" algn="l"/>
            <a:r>
              <a:rPr lang="en" sz="5800">
                <a:solidFill>
                  <a:srgbClr val="1CC549"/>
                </a:solidFill>
              </a:rPr>
              <a:t>A</a:t>
            </a:r>
            <a:r>
              <a:rPr lang="en" sz="5800"/>
              <a:t>UTOMATIC </a:t>
            </a:r>
            <a:r>
              <a:rPr lang="en" sz="5800">
                <a:solidFill>
                  <a:srgbClr val="1CC549"/>
                </a:solidFill>
              </a:rPr>
              <a:t>S</a:t>
            </a:r>
            <a:r>
              <a:rPr lang="en" sz="5800"/>
              <a:t>PEECH </a:t>
            </a:r>
            <a:r>
              <a:rPr lang="en" sz="5800">
                <a:solidFill>
                  <a:srgbClr val="1CC549"/>
                </a:solidFill>
              </a:rPr>
              <a:t>R</a:t>
            </a:r>
            <a:r>
              <a:rPr lang="en" sz="5800"/>
              <a:t>ECOGNITION</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a:ln>
                  <a:noFill/>
                </a:ln>
                <a:solidFill>
                  <a:srgbClr val="1CC549"/>
                </a:solidFill>
                <a:latin typeface="Roboto Mono"/>
              </a:rPr>
              <a:t>02</a:t>
            </a:r>
            <a:endParaRPr b="1" i="0">
              <a:ln>
                <a:noFill/>
              </a:ln>
              <a:solidFill>
                <a:srgbClr val="1CC549"/>
              </a:solidFill>
              <a:latin typeface="Roboto Mono"/>
            </a:endParaRPr>
          </a:p>
        </p:txBody>
      </p:sp>
    </p:spTree>
    <p:extLst>
      <p:ext uri="{BB962C8B-B14F-4D97-AF65-F5344CB8AC3E}">
        <p14:creationId xmlns:p14="http://schemas.microsoft.com/office/powerpoint/2010/main" val="526305622"/>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3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350" fill="hold"/>
                                            <p:tgtEl>
                                              <p:spTgt spid="12"/>
                                            </p:tgtEl>
                                            <p:attrNameLst>
                                              <p:attrName>ppt_y</p:attrName>
                                            </p:attrNameLst>
                                          </p:cBhvr>
                                          <p:tavLst>
                                            <p:tav tm="0">
                                              <p:val>
                                                <p:strVal val="1+#ppt_h/2"/>
                                              </p:val>
                                            </p:tav>
                                            <p:tav tm="100000">
                                              <p:val>
                                                <p:strVal val="#ppt_y"/>
                                              </p:val>
                                            </p:tav>
                                          </p:tavLst>
                                        </p:anim>
                                      </p:childTnLst>
                                    </p:cTn>
                                  </p:par>
                                  <p:par>
                                    <p:cTn id="13" presetID="23" presetClass="entr" presetSubtype="16" fill="hold" grpId="3"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 presetClass="entr" presetSubtype="0" fill="hold" grpId="1" nodeType="afterEffect">
                                      <p:stCondLst>
                                        <p:cond delay="0"/>
                                      </p:stCondLst>
                                      <p:iterate type="lt">
                                        <p:tmAbs val="300"/>
                                      </p:iterate>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801"/>
                                </p:stCondLst>
                                <p:childTnLst>
                                  <p:par>
                                    <p:cTn id="21" presetID="1" presetClass="entr" presetSubtype="0" fill="hold" grpId="1" nodeType="afterEffect">
                                      <p:stCondLst>
                                        <p:cond delay="250"/>
                                      </p:stCondLst>
                                      <p:iterate type="lt">
                                        <p:tmAbs val="30"/>
                                      </p:iterate>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xit" presetSubtype="544" fill="hold" grpId="2" nodeType="clickEffect">
                                      <p:stCondLst>
                                        <p:cond delay="0"/>
                                      </p:stCondLst>
                                      <p:childTnLst>
                                        <p:anim calcmode="lin" valueType="num">
                                          <p:cBhvr>
                                            <p:cTn id="26" dur="250"/>
                                            <p:tgtEl>
                                              <p:spTgt spid="11"/>
                                            </p:tgtEl>
                                            <p:attrNameLst>
                                              <p:attrName>ppt_w</p:attrName>
                                            </p:attrNameLst>
                                          </p:cBhvr>
                                          <p:tavLst>
                                            <p:tav tm="0">
                                              <p:val>
                                                <p:strVal val="ppt_w"/>
                                              </p:val>
                                            </p:tav>
                                            <p:tav tm="100000">
                                              <p:val>
                                                <p:fltVal val="0"/>
                                              </p:val>
                                            </p:tav>
                                          </p:tavLst>
                                        </p:anim>
                                        <p:anim calcmode="lin" valueType="num">
                                          <p:cBhvr>
                                            <p:cTn id="27" dur="250"/>
                                            <p:tgtEl>
                                              <p:spTgt spid="11"/>
                                            </p:tgtEl>
                                            <p:attrNameLst>
                                              <p:attrName>ppt_h</p:attrName>
                                            </p:attrNameLst>
                                          </p:cBhvr>
                                          <p:tavLst>
                                            <p:tav tm="0">
                                              <p:val>
                                                <p:strVal val="ppt_h"/>
                                              </p:val>
                                            </p:tav>
                                            <p:tav tm="100000">
                                              <p:val>
                                                <p:fltVal val="0"/>
                                              </p:val>
                                            </p:tav>
                                          </p:tavLst>
                                        </p:anim>
                                        <p:animEffect transition="out" filter="fade">
                                          <p:cBhvr>
                                            <p:cTn id="28" dur="250"/>
                                            <p:tgtEl>
                                              <p:spTgt spid="11"/>
                                            </p:tgtEl>
                                          </p:cBhvr>
                                        </p:animEffect>
                                        <p:anim calcmode="lin" valueType="num">
                                          <p:cBhvr>
                                            <p:cTn id="29" dur="250"/>
                                            <p:tgtEl>
                                              <p:spTgt spid="11"/>
                                            </p:tgtEl>
                                            <p:attrNameLst>
                                              <p:attrName>ppt_x</p:attrName>
                                            </p:attrNameLst>
                                          </p:cBhvr>
                                          <p:tavLst>
                                            <p:tav tm="0">
                                              <p:val>
                                                <p:strVal val="ppt_x"/>
                                              </p:val>
                                            </p:tav>
                                            <p:tav tm="100000">
                                              <p:val>
                                                <p:fltVal val="0.5"/>
                                              </p:val>
                                            </p:tav>
                                          </p:tavLst>
                                        </p:anim>
                                        <p:anim calcmode="lin" valueType="num">
                                          <p:cBhvr>
                                            <p:cTn id="30" dur="250"/>
                                            <p:tgtEl>
                                              <p:spTgt spid="11"/>
                                            </p:tgtEl>
                                            <p:attrNameLst>
                                              <p:attrName>ppt_y</p:attrName>
                                            </p:attrNameLst>
                                          </p:cBhvr>
                                          <p:tavLst>
                                            <p:tav tm="0">
                                              <p:val>
                                                <p:strVal val="ppt_y"/>
                                              </p:val>
                                            </p:tav>
                                            <p:tav tm="100000">
                                              <p:val>
                                                <p:fltVal val="0.5"/>
                                              </p:val>
                                            </p:tav>
                                          </p:tavLst>
                                        </p:anim>
                                        <p:set>
                                          <p:cBhvr>
                                            <p:cTn id="31" dur="1" fill="hold">
                                              <p:stCondLst>
                                                <p:cond delay="249"/>
                                              </p:stCondLst>
                                            </p:cTn>
                                            <p:tgtEl>
                                              <p:spTgt spid="11"/>
                                            </p:tgtEl>
                                            <p:attrNameLst>
                                              <p:attrName>style.visibility</p:attrName>
                                            </p:attrNameLst>
                                          </p:cBhvr>
                                          <p:to>
                                            <p:strVal val="hidden"/>
                                          </p:to>
                                        </p:set>
                                      </p:childTnLst>
                                    </p:cTn>
                                  </p:par>
                                  <p:par>
                                    <p:cTn id="32" presetID="53" presetClass="exit" presetSubtype="544" fill="hold" nodeType="withEffect">
                                      <p:stCondLst>
                                        <p:cond delay="0"/>
                                      </p:stCondLst>
                                      <p:childTnLst>
                                        <p:anim calcmode="lin" valueType="num">
                                          <p:cBhvr>
                                            <p:cTn id="33" dur="250"/>
                                            <p:tgtEl>
                                              <p:spTgt spid="12"/>
                                            </p:tgtEl>
                                            <p:attrNameLst>
                                              <p:attrName>ppt_w</p:attrName>
                                            </p:attrNameLst>
                                          </p:cBhvr>
                                          <p:tavLst>
                                            <p:tav tm="0">
                                              <p:val>
                                                <p:strVal val="ppt_w"/>
                                              </p:val>
                                            </p:tav>
                                            <p:tav tm="100000">
                                              <p:val>
                                                <p:fltVal val="0"/>
                                              </p:val>
                                            </p:tav>
                                          </p:tavLst>
                                        </p:anim>
                                        <p:anim calcmode="lin" valueType="num">
                                          <p:cBhvr>
                                            <p:cTn id="34" dur="250"/>
                                            <p:tgtEl>
                                              <p:spTgt spid="12"/>
                                            </p:tgtEl>
                                            <p:attrNameLst>
                                              <p:attrName>ppt_h</p:attrName>
                                            </p:attrNameLst>
                                          </p:cBhvr>
                                          <p:tavLst>
                                            <p:tav tm="0">
                                              <p:val>
                                                <p:strVal val="ppt_h"/>
                                              </p:val>
                                            </p:tav>
                                            <p:tav tm="100000">
                                              <p:val>
                                                <p:fltVal val="0"/>
                                              </p:val>
                                            </p:tav>
                                          </p:tavLst>
                                        </p:anim>
                                        <p:animEffect transition="out" filter="fade">
                                          <p:cBhvr>
                                            <p:cTn id="35" dur="250"/>
                                            <p:tgtEl>
                                              <p:spTgt spid="12"/>
                                            </p:tgtEl>
                                          </p:cBhvr>
                                        </p:animEffect>
                                        <p:anim calcmode="lin" valueType="num">
                                          <p:cBhvr>
                                            <p:cTn id="36" dur="250"/>
                                            <p:tgtEl>
                                              <p:spTgt spid="12"/>
                                            </p:tgtEl>
                                            <p:attrNameLst>
                                              <p:attrName>ppt_x</p:attrName>
                                            </p:attrNameLst>
                                          </p:cBhvr>
                                          <p:tavLst>
                                            <p:tav tm="0">
                                              <p:val>
                                                <p:strVal val="ppt_x"/>
                                              </p:val>
                                            </p:tav>
                                            <p:tav tm="100000">
                                              <p:val>
                                                <p:fltVal val="0.5"/>
                                              </p:val>
                                            </p:tav>
                                          </p:tavLst>
                                        </p:anim>
                                        <p:anim calcmode="lin" valueType="num">
                                          <p:cBhvr>
                                            <p:cTn id="37" dur="250"/>
                                            <p:tgtEl>
                                              <p:spTgt spid="12"/>
                                            </p:tgtEl>
                                            <p:attrNameLst>
                                              <p:attrName>ppt_y</p:attrName>
                                            </p:attrNameLst>
                                          </p:cBhvr>
                                          <p:tavLst>
                                            <p:tav tm="0">
                                              <p:val>
                                                <p:strVal val="ppt_y"/>
                                              </p:val>
                                            </p:tav>
                                            <p:tav tm="100000">
                                              <p:val>
                                                <p:fltVal val="0.5"/>
                                              </p:val>
                                            </p:tav>
                                          </p:tavLst>
                                        </p:anim>
                                        <p:set>
                                          <p:cBhvr>
                                            <p:cTn id="38" dur="1" fill="hold">
                                              <p:stCondLst>
                                                <p:cond delay="249"/>
                                              </p:stCondLst>
                                            </p:cTn>
                                            <p:tgtEl>
                                              <p:spTgt spid="12"/>
                                            </p:tgtEl>
                                            <p:attrNameLst>
                                              <p:attrName>style.visibility</p:attrName>
                                            </p:attrNameLst>
                                          </p:cBhvr>
                                          <p:to>
                                            <p:strVal val="hidden"/>
                                          </p:to>
                                        </p:set>
                                      </p:childTnLst>
                                    </p:cTn>
                                  </p:par>
                                  <p:par>
                                    <p:cTn id="39" presetID="2" presetClass="exit" presetSubtype="6" fill="hold" grpId="1" nodeType="withEffect">
                                      <p:stCondLst>
                                        <p:cond delay="0"/>
                                      </p:stCondLst>
                                      <p:childTnLst>
                                        <p:anim calcmode="lin" valueType="num">
                                          <p:cBhvr additive="base">
                                            <p:cTn id="40" dur="500"/>
                                            <p:tgtEl>
                                              <p:spTgt spid="11"/>
                                            </p:tgtEl>
                                            <p:attrNameLst>
                                              <p:attrName>ppt_x</p:attrName>
                                            </p:attrNameLst>
                                          </p:cBhvr>
                                          <p:tavLst>
                                            <p:tav tm="0">
                                              <p:val>
                                                <p:strVal val="ppt_x"/>
                                              </p:val>
                                            </p:tav>
                                            <p:tav tm="100000">
                                              <p:val>
                                                <p:strVal val="1+ppt_w/2"/>
                                              </p:val>
                                            </p:tav>
                                          </p:tavLst>
                                        </p:anim>
                                        <p:anim calcmode="lin" valueType="num">
                                          <p:cBhvr additive="base">
                                            <p:cTn id="41" dur="500"/>
                                            <p:tgtEl>
                                              <p:spTgt spid="11"/>
                                            </p:tgtEl>
                                            <p:attrNameLst>
                                              <p:attrName>ppt_y</p:attrName>
                                            </p:attrNameLst>
                                          </p:cBhvr>
                                          <p:tavLst>
                                            <p:tav tm="0">
                                              <p:val>
                                                <p:strVal val="ppt_y"/>
                                              </p:val>
                                            </p:tav>
                                            <p:tav tm="100000">
                                              <p:val>
                                                <p:strVal val="1+ppt_h/2"/>
                                              </p:val>
                                            </p:tav>
                                          </p:tavLst>
                                        </p:anim>
                                        <p:set>
                                          <p:cBhvr>
                                            <p:cTn id="42" dur="1" fill="hold">
                                              <p:stCondLst>
                                                <p:cond delay="499"/>
                                              </p:stCondLst>
                                            </p:cTn>
                                            <p:tgtEl>
                                              <p:spTgt spid="11"/>
                                            </p:tgtEl>
                                            <p:attrNameLst>
                                              <p:attrName>style.visibility</p:attrName>
                                            </p:attrNameLst>
                                          </p:cBhvr>
                                          <p:to>
                                            <p:strVal val="hidden"/>
                                          </p:to>
                                        </p:set>
                                      </p:childTnLst>
                                    </p:cTn>
                                  </p:par>
                                  <p:par>
                                    <p:cTn id="43" presetID="2" presetClass="exit" presetSubtype="6" fill="hold" nodeType="withEffect">
                                      <p:stCondLst>
                                        <p:cond delay="0"/>
                                      </p:stCondLst>
                                      <p:childTnLst>
                                        <p:anim calcmode="lin" valueType="num">
                                          <p:cBhvr additive="base">
                                            <p:cTn id="44" dur="250"/>
                                            <p:tgtEl>
                                              <p:spTgt spid="12"/>
                                            </p:tgtEl>
                                            <p:attrNameLst>
                                              <p:attrName>ppt_x</p:attrName>
                                            </p:attrNameLst>
                                          </p:cBhvr>
                                          <p:tavLst>
                                            <p:tav tm="0">
                                              <p:val>
                                                <p:strVal val="ppt_x"/>
                                              </p:val>
                                            </p:tav>
                                            <p:tav tm="100000">
                                              <p:val>
                                                <p:strVal val="1+ppt_w/2"/>
                                              </p:val>
                                            </p:tav>
                                          </p:tavLst>
                                        </p:anim>
                                        <p:anim calcmode="lin" valueType="num">
                                          <p:cBhvr additive="base">
                                            <p:cTn id="45" dur="250"/>
                                            <p:tgtEl>
                                              <p:spTgt spid="12"/>
                                            </p:tgtEl>
                                            <p:attrNameLst>
                                              <p:attrName>ppt_y</p:attrName>
                                            </p:attrNameLst>
                                          </p:cBhvr>
                                          <p:tavLst>
                                            <p:tav tm="0">
                                              <p:val>
                                                <p:strVal val="ppt_y"/>
                                              </p:val>
                                            </p:tav>
                                            <p:tav tm="100000">
                                              <p:val>
                                                <p:strVal val="1+ppt_h/2"/>
                                              </p:val>
                                            </p:tav>
                                          </p:tavLst>
                                        </p:anim>
                                        <p:set>
                                          <p:cBhvr>
                                            <p:cTn id="46" dur="1" fill="hold">
                                              <p:stCondLst>
                                                <p:cond delay="249"/>
                                              </p:stCondLst>
                                            </p:cTn>
                                            <p:tgtEl>
                                              <p:spTgt spid="12"/>
                                            </p:tgtEl>
                                            <p:attrNameLst>
                                              <p:attrName>style.visibility</p:attrName>
                                            </p:attrNameLst>
                                          </p:cBhvr>
                                          <p:to>
                                            <p:strVal val="hidden"/>
                                          </p:to>
                                        </p:set>
                                      </p:childTnLst>
                                    </p:cTn>
                                  </p:par>
                                  <p:par>
                                    <p:cTn id="47" presetID="1" presetClass="exit" presetSubtype="0" fill="hold" grpId="0" nodeType="withEffect">
                                      <p:stCondLst>
                                        <p:cond delay="0"/>
                                      </p:stCondLst>
                                      <p:iterate type="lt">
                                        <p:tmAbs val="0"/>
                                      </p:iterate>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0" nodeType="withEffect">
                                      <p:stCondLst>
                                        <p:cond delay="0"/>
                                      </p:stCondLst>
                                      <p:iterate type="lt">
                                        <p:tmAbs val="0"/>
                                      </p:iterate>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350" fill="hold"/>
                                            <p:tgtEl>
                                              <p:spTgt spid="12"/>
                                            </p:tgtEl>
                                            <p:attrNameLst>
                                              <p:attrName>ppt_x</p:attrName>
                                            </p:attrNameLst>
                                          </p:cBhvr>
                                          <p:tavLst>
                                            <p:tav tm="0">
                                              <p:val>
                                                <p:strVal val="1+#ppt_w/2"/>
                                              </p:val>
                                            </p:tav>
                                            <p:tav tm="100000">
                                              <p:val>
                                                <p:strVal val="#ppt_x"/>
                                              </p:val>
                                            </p:tav>
                                          </p:tavLst>
                                        </p:anim>
                                        <p:anim calcmode="lin" valueType="num">
                                          <p:cBhvr additive="base">
                                            <p:cTn id="12" dur="350" fill="hold"/>
                                            <p:tgtEl>
                                              <p:spTgt spid="12"/>
                                            </p:tgtEl>
                                            <p:attrNameLst>
                                              <p:attrName>ppt_y</p:attrName>
                                            </p:attrNameLst>
                                          </p:cBhvr>
                                          <p:tavLst>
                                            <p:tav tm="0">
                                              <p:val>
                                                <p:strVal val="1+#ppt_h/2"/>
                                              </p:val>
                                            </p:tav>
                                            <p:tav tm="100000">
                                              <p:val>
                                                <p:strVal val="#ppt_y"/>
                                              </p:val>
                                            </p:tav>
                                          </p:tavLst>
                                        </p:anim>
                                      </p:childTnLst>
                                    </p:cTn>
                                  </p:par>
                                  <p:par>
                                    <p:cTn id="13" presetID="23" presetClass="entr" presetSubtype="16" fill="hold" grpId="3"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 presetClass="entr" presetSubtype="0" fill="hold" grpId="1" nodeType="afterEffect">
                                      <p:stCondLst>
                                        <p:cond delay="0"/>
                                      </p:stCondLst>
                                      <p:iterate type="lt">
                                        <p:tmAbs val="300"/>
                                      </p:iterate>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801"/>
                                </p:stCondLst>
                                <p:childTnLst>
                                  <p:par>
                                    <p:cTn id="21" presetID="1" presetClass="entr" presetSubtype="0" fill="hold" grpId="1" nodeType="afterEffect">
                                      <p:stCondLst>
                                        <p:cond delay="250"/>
                                      </p:stCondLst>
                                      <p:iterate type="lt">
                                        <p:tmAbs val="30"/>
                                      </p:iterate>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xit" presetSubtype="544" fill="hold" grpId="2" nodeType="clickEffect">
                                      <p:stCondLst>
                                        <p:cond delay="0"/>
                                      </p:stCondLst>
                                      <p:childTnLst>
                                        <p:anim calcmode="lin" valueType="num">
                                          <p:cBhvr>
                                            <p:cTn id="26" dur="250"/>
                                            <p:tgtEl>
                                              <p:spTgt spid="11"/>
                                            </p:tgtEl>
                                            <p:attrNameLst>
                                              <p:attrName>ppt_w</p:attrName>
                                            </p:attrNameLst>
                                          </p:cBhvr>
                                          <p:tavLst>
                                            <p:tav tm="0">
                                              <p:val>
                                                <p:strVal val="ppt_w"/>
                                              </p:val>
                                            </p:tav>
                                            <p:tav tm="100000">
                                              <p:val>
                                                <p:fltVal val="0"/>
                                              </p:val>
                                            </p:tav>
                                          </p:tavLst>
                                        </p:anim>
                                        <p:anim calcmode="lin" valueType="num">
                                          <p:cBhvr>
                                            <p:cTn id="27" dur="250"/>
                                            <p:tgtEl>
                                              <p:spTgt spid="11"/>
                                            </p:tgtEl>
                                            <p:attrNameLst>
                                              <p:attrName>ppt_h</p:attrName>
                                            </p:attrNameLst>
                                          </p:cBhvr>
                                          <p:tavLst>
                                            <p:tav tm="0">
                                              <p:val>
                                                <p:strVal val="ppt_h"/>
                                              </p:val>
                                            </p:tav>
                                            <p:tav tm="100000">
                                              <p:val>
                                                <p:fltVal val="0"/>
                                              </p:val>
                                            </p:tav>
                                          </p:tavLst>
                                        </p:anim>
                                        <p:animEffect transition="out" filter="fade">
                                          <p:cBhvr>
                                            <p:cTn id="28" dur="250"/>
                                            <p:tgtEl>
                                              <p:spTgt spid="11"/>
                                            </p:tgtEl>
                                          </p:cBhvr>
                                        </p:animEffect>
                                        <p:anim calcmode="lin" valueType="num">
                                          <p:cBhvr>
                                            <p:cTn id="29" dur="250"/>
                                            <p:tgtEl>
                                              <p:spTgt spid="11"/>
                                            </p:tgtEl>
                                            <p:attrNameLst>
                                              <p:attrName>ppt_x</p:attrName>
                                            </p:attrNameLst>
                                          </p:cBhvr>
                                          <p:tavLst>
                                            <p:tav tm="0">
                                              <p:val>
                                                <p:strVal val="ppt_x"/>
                                              </p:val>
                                            </p:tav>
                                            <p:tav tm="100000">
                                              <p:val>
                                                <p:fltVal val="0.5"/>
                                              </p:val>
                                            </p:tav>
                                          </p:tavLst>
                                        </p:anim>
                                        <p:anim calcmode="lin" valueType="num">
                                          <p:cBhvr>
                                            <p:cTn id="30" dur="250"/>
                                            <p:tgtEl>
                                              <p:spTgt spid="11"/>
                                            </p:tgtEl>
                                            <p:attrNameLst>
                                              <p:attrName>ppt_y</p:attrName>
                                            </p:attrNameLst>
                                          </p:cBhvr>
                                          <p:tavLst>
                                            <p:tav tm="0">
                                              <p:val>
                                                <p:strVal val="ppt_y"/>
                                              </p:val>
                                            </p:tav>
                                            <p:tav tm="100000">
                                              <p:val>
                                                <p:fltVal val="0.5"/>
                                              </p:val>
                                            </p:tav>
                                          </p:tavLst>
                                        </p:anim>
                                        <p:set>
                                          <p:cBhvr>
                                            <p:cTn id="31" dur="1" fill="hold">
                                              <p:stCondLst>
                                                <p:cond delay="249"/>
                                              </p:stCondLst>
                                            </p:cTn>
                                            <p:tgtEl>
                                              <p:spTgt spid="11"/>
                                            </p:tgtEl>
                                            <p:attrNameLst>
                                              <p:attrName>style.visibility</p:attrName>
                                            </p:attrNameLst>
                                          </p:cBhvr>
                                          <p:to>
                                            <p:strVal val="hidden"/>
                                          </p:to>
                                        </p:set>
                                      </p:childTnLst>
                                    </p:cTn>
                                  </p:par>
                                  <p:par>
                                    <p:cTn id="32" presetID="53" presetClass="exit" presetSubtype="544" fill="hold" nodeType="withEffect">
                                      <p:stCondLst>
                                        <p:cond delay="0"/>
                                      </p:stCondLst>
                                      <p:childTnLst>
                                        <p:anim calcmode="lin" valueType="num">
                                          <p:cBhvr>
                                            <p:cTn id="33" dur="250"/>
                                            <p:tgtEl>
                                              <p:spTgt spid="12"/>
                                            </p:tgtEl>
                                            <p:attrNameLst>
                                              <p:attrName>ppt_w</p:attrName>
                                            </p:attrNameLst>
                                          </p:cBhvr>
                                          <p:tavLst>
                                            <p:tav tm="0">
                                              <p:val>
                                                <p:strVal val="ppt_w"/>
                                              </p:val>
                                            </p:tav>
                                            <p:tav tm="100000">
                                              <p:val>
                                                <p:fltVal val="0"/>
                                              </p:val>
                                            </p:tav>
                                          </p:tavLst>
                                        </p:anim>
                                        <p:anim calcmode="lin" valueType="num">
                                          <p:cBhvr>
                                            <p:cTn id="34" dur="250"/>
                                            <p:tgtEl>
                                              <p:spTgt spid="12"/>
                                            </p:tgtEl>
                                            <p:attrNameLst>
                                              <p:attrName>ppt_h</p:attrName>
                                            </p:attrNameLst>
                                          </p:cBhvr>
                                          <p:tavLst>
                                            <p:tav tm="0">
                                              <p:val>
                                                <p:strVal val="ppt_h"/>
                                              </p:val>
                                            </p:tav>
                                            <p:tav tm="100000">
                                              <p:val>
                                                <p:fltVal val="0"/>
                                              </p:val>
                                            </p:tav>
                                          </p:tavLst>
                                        </p:anim>
                                        <p:animEffect transition="out" filter="fade">
                                          <p:cBhvr>
                                            <p:cTn id="35" dur="250"/>
                                            <p:tgtEl>
                                              <p:spTgt spid="12"/>
                                            </p:tgtEl>
                                          </p:cBhvr>
                                        </p:animEffect>
                                        <p:anim calcmode="lin" valueType="num">
                                          <p:cBhvr>
                                            <p:cTn id="36" dur="250"/>
                                            <p:tgtEl>
                                              <p:spTgt spid="12"/>
                                            </p:tgtEl>
                                            <p:attrNameLst>
                                              <p:attrName>ppt_x</p:attrName>
                                            </p:attrNameLst>
                                          </p:cBhvr>
                                          <p:tavLst>
                                            <p:tav tm="0">
                                              <p:val>
                                                <p:strVal val="ppt_x"/>
                                              </p:val>
                                            </p:tav>
                                            <p:tav tm="100000">
                                              <p:val>
                                                <p:fltVal val="0.5"/>
                                              </p:val>
                                            </p:tav>
                                          </p:tavLst>
                                        </p:anim>
                                        <p:anim calcmode="lin" valueType="num">
                                          <p:cBhvr>
                                            <p:cTn id="37" dur="250"/>
                                            <p:tgtEl>
                                              <p:spTgt spid="12"/>
                                            </p:tgtEl>
                                            <p:attrNameLst>
                                              <p:attrName>ppt_y</p:attrName>
                                            </p:attrNameLst>
                                          </p:cBhvr>
                                          <p:tavLst>
                                            <p:tav tm="0">
                                              <p:val>
                                                <p:strVal val="ppt_y"/>
                                              </p:val>
                                            </p:tav>
                                            <p:tav tm="100000">
                                              <p:val>
                                                <p:fltVal val="0.5"/>
                                              </p:val>
                                            </p:tav>
                                          </p:tavLst>
                                        </p:anim>
                                        <p:set>
                                          <p:cBhvr>
                                            <p:cTn id="38" dur="1" fill="hold">
                                              <p:stCondLst>
                                                <p:cond delay="249"/>
                                              </p:stCondLst>
                                            </p:cTn>
                                            <p:tgtEl>
                                              <p:spTgt spid="12"/>
                                            </p:tgtEl>
                                            <p:attrNameLst>
                                              <p:attrName>style.visibility</p:attrName>
                                            </p:attrNameLst>
                                          </p:cBhvr>
                                          <p:to>
                                            <p:strVal val="hidden"/>
                                          </p:to>
                                        </p:set>
                                      </p:childTnLst>
                                    </p:cTn>
                                  </p:par>
                                  <p:par>
                                    <p:cTn id="39" presetID="2" presetClass="exit" presetSubtype="6" fill="hold" grpId="1" nodeType="withEffect">
                                      <p:stCondLst>
                                        <p:cond delay="0"/>
                                      </p:stCondLst>
                                      <p:childTnLst>
                                        <p:anim calcmode="lin" valueType="num">
                                          <p:cBhvr additive="base">
                                            <p:cTn id="40" dur="500"/>
                                            <p:tgtEl>
                                              <p:spTgt spid="11"/>
                                            </p:tgtEl>
                                            <p:attrNameLst>
                                              <p:attrName>ppt_x</p:attrName>
                                            </p:attrNameLst>
                                          </p:cBhvr>
                                          <p:tavLst>
                                            <p:tav tm="0">
                                              <p:val>
                                                <p:strVal val="ppt_x"/>
                                              </p:val>
                                            </p:tav>
                                            <p:tav tm="100000">
                                              <p:val>
                                                <p:strVal val="1+ppt_w/2"/>
                                              </p:val>
                                            </p:tav>
                                          </p:tavLst>
                                        </p:anim>
                                        <p:anim calcmode="lin" valueType="num">
                                          <p:cBhvr additive="base">
                                            <p:cTn id="41" dur="500"/>
                                            <p:tgtEl>
                                              <p:spTgt spid="11"/>
                                            </p:tgtEl>
                                            <p:attrNameLst>
                                              <p:attrName>ppt_y</p:attrName>
                                            </p:attrNameLst>
                                          </p:cBhvr>
                                          <p:tavLst>
                                            <p:tav tm="0">
                                              <p:val>
                                                <p:strVal val="ppt_y"/>
                                              </p:val>
                                            </p:tav>
                                            <p:tav tm="100000">
                                              <p:val>
                                                <p:strVal val="1+ppt_h/2"/>
                                              </p:val>
                                            </p:tav>
                                          </p:tavLst>
                                        </p:anim>
                                        <p:set>
                                          <p:cBhvr>
                                            <p:cTn id="42" dur="1" fill="hold">
                                              <p:stCondLst>
                                                <p:cond delay="499"/>
                                              </p:stCondLst>
                                            </p:cTn>
                                            <p:tgtEl>
                                              <p:spTgt spid="11"/>
                                            </p:tgtEl>
                                            <p:attrNameLst>
                                              <p:attrName>style.visibility</p:attrName>
                                            </p:attrNameLst>
                                          </p:cBhvr>
                                          <p:to>
                                            <p:strVal val="hidden"/>
                                          </p:to>
                                        </p:set>
                                      </p:childTnLst>
                                    </p:cTn>
                                  </p:par>
                                  <p:par>
                                    <p:cTn id="43" presetID="2" presetClass="exit" presetSubtype="6" fill="hold" nodeType="withEffect">
                                      <p:stCondLst>
                                        <p:cond delay="0"/>
                                      </p:stCondLst>
                                      <p:childTnLst>
                                        <p:anim calcmode="lin" valueType="num">
                                          <p:cBhvr additive="base">
                                            <p:cTn id="44" dur="250"/>
                                            <p:tgtEl>
                                              <p:spTgt spid="12"/>
                                            </p:tgtEl>
                                            <p:attrNameLst>
                                              <p:attrName>ppt_x</p:attrName>
                                            </p:attrNameLst>
                                          </p:cBhvr>
                                          <p:tavLst>
                                            <p:tav tm="0">
                                              <p:val>
                                                <p:strVal val="ppt_x"/>
                                              </p:val>
                                            </p:tav>
                                            <p:tav tm="100000">
                                              <p:val>
                                                <p:strVal val="1+ppt_w/2"/>
                                              </p:val>
                                            </p:tav>
                                          </p:tavLst>
                                        </p:anim>
                                        <p:anim calcmode="lin" valueType="num">
                                          <p:cBhvr additive="base">
                                            <p:cTn id="45" dur="250"/>
                                            <p:tgtEl>
                                              <p:spTgt spid="12"/>
                                            </p:tgtEl>
                                            <p:attrNameLst>
                                              <p:attrName>ppt_y</p:attrName>
                                            </p:attrNameLst>
                                          </p:cBhvr>
                                          <p:tavLst>
                                            <p:tav tm="0">
                                              <p:val>
                                                <p:strVal val="ppt_y"/>
                                              </p:val>
                                            </p:tav>
                                            <p:tav tm="100000">
                                              <p:val>
                                                <p:strVal val="1+ppt_h/2"/>
                                              </p:val>
                                            </p:tav>
                                          </p:tavLst>
                                        </p:anim>
                                        <p:set>
                                          <p:cBhvr>
                                            <p:cTn id="46" dur="1" fill="hold">
                                              <p:stCondLst>
                                                <p:cond delay="249"/>
                                              </p:stCondLst>
                                            </p:cTn>
                                            <p:tgtEl>
                                              <p:spTgt spid="12"/>
                                            </p:tgtEl>
                                            <p:attrNameLst>
                                              <p:attrName>style.visibility</p:attrName>
                                            </p:attrNameLst>
                                          </p:cBhvr>
                                          <p:to>
                                            <p:strVal val="hidden"/>
                                          </p:to>
                                        </p:set>
                                      </p:childTnLst>
                                    </p:cTn>
                                  </p:par>
                                  <p:par>
                                    <p:cTn id="47" presetID="1" presetClass="exit" presetSubtype="0" fill="hold" grpId="0" nodeType="withEffect">
                                      <p:stCondLst>
                                        <p:cond delay="0"/>
                                      </p:stCondLst>
                                      <p:iterate type="lt">
                                        <p:tmAbs val="0"/>
                                      </p:iterate>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0" nodeType="withEffect">
                                      <p:stCondLst>
                                        <p:cond delay="0"/>
                                      </p:stCondLst>
                                      <p:iterate type="lt">
                                        <p:tmAbs val="0"/>
                                      </p:iterate>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p:bldP spid="16" grpId="1"/>
          <p:bldP spid="17" grpId="0"/>
          <p:bldP spid="17"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13485"/>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797298"/>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Google Shape;866;p44">
            <a:extLst>
              <a:ext uri="{FF2B5EF4-FFF2-40B4-BE49-F238E27FC236}">
                <a16:creationId xmlns:a16="http://schemas.microsoft.com/office/drawing/2014/main" id="{97925BBB-AC12-F053-D6B3-050E31C6DBAF}"/>
              </a:ext>
            </a:extLst>
          </p:cNvPr>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 name="Google Shape;867;p44">
            <a:extLst>
              <a:ext uri="{FF2B5EF4-FFF2-40B4-BE49-F238E27FC236}">
                <a16:creationId xmlns:a16="http://schemas.microsoft.com/office/drawing/2014/main" id="{BDE0B729-B4BF-C8AD-945B-2BD79413DD0F}"/>
              </a:ext>
            </a:extLst>
          </p:cNvPr>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8" name="Google Shape;870;p44">
            <a:extLst>
              <a:ext uri="{FF2B5EF4-FFF2-40B4-BE49-F238E27FC236}">
                <a16:creationId xmlns:a16="http://schemas.microsoft.com/office/drawing/2014/main" id="{7A097476-2185-1380-2FFC-82872A838B40}"/>
              </a:ext>
            </a:extLst>
          </p:cNvPr>
          <p:cNvGrpSpPr/>
          <p:nvPr/>
        </p:nvGrpSpPr>
        <p:grpSpPr>
          <a:xfrm>
            <a:off x="963121" y="1592209"/>
            <a:ext cx="635280" cy="147600"/>
            <a:chOff x="2147366" y="4139382"/>
            <a:chExt cx="635280" cy="147600"/>
          </a:xfrm>
        </p:grpSpPr>
        <p:sp>
          <p:nvSpPr>
            <p:cNvPr id="9" name="Google Shape;871;p44">
              <a:extLst>
                <a:ext uri="{FF2B5EF4-FFF2-40B4-BE49-F238E27FC236}">
                  <a16:creationId xmlns:a16="http://schemas.microsoft.com/office/drawing/2014/main" id="{57F07EFF-CF34-3F9D-D5B7-9458F64297F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 name="Google Shape;872;p44">
              <a:extLst>
                <a:ext uri="{FF2B5EF4-FFF2-40B4-BE49-F238E27FC236}">
                  <a16:creationId xmlns:a16="http://schemas.microsoft.com/office/drawing/2014/main" id="{709B678B-BB82-2CC3-3E68-9DC2D134C11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873;p44">
              <a:extLst>
                <a:ext uri="{FF2B5EF4-FFF2-40B4-BE49-F238E27FC236}">
                  <a16:creationId xmlns:a16="http://schemas.microsoft.com/office/drawing/2014/main" id="{9188404A-5FA0-A4D1-D44E-64D36D057A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 name="Google Shape;440;p29">
            <a:extLst>
              <a:ext uri="{FF2B5EF4-FFF2-40B4-BE49-F238E27FC236}">
                <a16:creationId xmlns:a16="http://schemas.microsoft.com/office/drawing/2014/main" id="{E46E71B1-FF0C-8095-6852-74D09F6220EC}"/>
              </a:ext>
            </a:extLst>
          </p:cNvPr>
          <p:cNvSpPr txBox="1">
            <a:spLocks noGrp="1"/>
          </p:cNvSpPr>
          <p:nvPr>
            <p:ph type="title"/>
          </p:nvPr>
        </p:nvSpPr>
        <p:spPr>
          <a:xfrm>
            <a:off x="288190" y="737384"/>
            <a:ext cx="4467097" cy="724792"/>
          </a:xfrm>
          <a:prstGeom prst="rect">
            <a:avLst/>
          </a:prstGeom>
        </p:spPr>
        <p:txBody>
          <a:bodyPr spcFirstLastPara="1" wrap="square" lIns="121900" tIns="121900" rIns="121900" bIns="121900" anchor="t" anchorCtr="0">
            <a:noAutofit/>
          </a:bodyPr>
          <a:lstStyle/>
          <a:p>
            <a:r>
              <a:rPr lang="en-GB" sz="4000">
                <a:solidFill>
                  <a:srgbClr val="1CC549"/>
                </a:solidFill>
              </a:rPr>
              <a:t>WAV2VEC2</a:t>
            </a:r>
            <a:br>
              <a:rPr lang="it-IT" sz="2400">
                <a:solidFill>
                  <a:srgbClr val="FFFFFF"/>
                </a:solidFill>
              </a:rPr>
            </a:br>
            <a:endParaRPr lang="en-GB" sz="6000">
              <a:solidFill>
                <a:srgbClr val="B9D4B4"/>
              </a:solidFill>
            </a:endParaRPr>
          </a:p>
        </p:txBody>
      </p:sp>
      <p:sp>
        <p:nvSpPr>
          <p:cNvPr id="13" name="Google Shape;441;p29">
            <a:extLst>
              <a:ext uri="{FF2B5EF4-FFF2-40B4-BE49-F238E27FC236}">
                <a16:creationId xmlns:a16="http://schemas.microsoft.com/office/drawing/2014/main" id="{BEBD6CDC-A099-840E-42F7-17F17AAE6B23}"/>
              </a:ext>
            </a:extLst>
          </p:cNvPr>
          <p:cNvSpPr txBox="1">
            <a:spLocks/>
          </p:cNvSpPr>
          <p:nvPr/>
        </p:nvSpPr>
        <p:spPr>
          <a:xfrm>
            <a:off x="1206961" y="1831226"/>
            <a:ext cx="8487455" cy="3166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
                <a:solidFill>
                  <a:srgbClr val="FFFFFF"/>
                </a:solidFill>
              </a:rPr>
              <a:t>For the </a:t>
            </a:r>
            <a:r>
              <a:rPr lang="en">
                <a:solidFill>
                  <a:srgbClr val="1CC549"/>
                </a:solidFill>
              </a:rPr>
              <a:t>ASR</a:t>
            </a:r>
            <a:r>
              <a:rPr lang="en">
                <a:solidFill>
                  <a:srgbClr val="B9D4B4"/>
                </a:solidFill>
              </a:rPr>
              <a:t> </a:t>
            </a:r>
            <a:r>
              <a:rPr lang="en">
                <a:solidFill>
                  <a:srgbClr val="FFFFFF"/>
                </a:solidFill>
              </a:rPr>
              <a:t>module, we used the wav2vec2 transformer-based model pretrained by Facebook on the librispeech_asr dataset for the English language and fine-tuned </a:t>
            </a:r>
            <a:r>
              <a:rPr lang="en-GB">
                <a:solidFill>
                  <a:srgbClr val="FFFFFF"/>
                </a:solidFill>
              </a:rPr>
              <a:t>on 960 hours of Libri-Light and </a:t>
            </a:r>
            <a:r>
              <a:rPr lang="en-GB" err="1">
                <a:solidFill>
                  <a:srgbClr val="FFFFFF"/>
                </a:solidFill>
              </a:rPr>
              <a:t>Librispeech</a:t>
            </a:r>
            <a:r>
              <a:rPr lang="en-GB">
                <a:solidFill>
                  <a:srgbClr val="FFFFFF"/>
                </a:solidFill>
              </a:rPr>
              <a:t> on 16kHz</a:t>
            </a:r>
            <a:r>
              <a:rPr lang="en">
                <a:solidFill>
                  <a:srgbClr val="FFFFFF"/>
                </a:solidFill>
              </a:rPr>
              <a:t>.</a:t>
            </a:r>
          </a:p>
          <a:p>
            <a:pPr marL="0" indent="0">
              <a:spcAft>
                <a:spcPts val="2100"/>
              </a:spcAft>
              <a:buFont typeface="Roboto Mono"/>
              <a:buNone/>
            </a:pPr>
            <a:r>
              <a:rPr lang="en">
                <a:solidFill>
                  <a:srgbClr val="FFFFFF"/>
                </a:solidFill>
              </a:rPr>
              <a:t>We created a simple </a:t>
            </a:r>
            <a:r>
              <a:rPr lang="en">
                <a:solidFill>
                  <a:srgbClr val="1CC549"/>
                </a:solidFill>
              </a:rPr>
              <a:t>GUI</a:t>
            </a:r>
            <a:r>
              <a:rPr lang="en">
                <a:solidFill>
                  <a:srgbClr val="FFFFFF"/>
                </a:solidFill>
              </a:rPr>
              <a:t> where the user can register a voice message which  is be transcribed by the model and used as an input for the second part of our pipeline</a:t>
            </a:r>
          </a:p>
        </p:txBody>
      </p:sp>
    </p:spTree>
    <p:extLst>
      <p:ext uri="{BB962C8B-B14F-4D97-AF65-F5344CB8AC3E}">
        <p14:creationId xmlns:p14="http://schemas.microsoft.com/office/powerpoint/2010/main" val="13775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50" fill="hold"/>
                                        <p:tgtEl>
                                          <p:spTgt spid="6"/>
                                        </p:tgtEl>
                                        <p:attrNameLst>
                                          <p:attrName>ppt_x</p:attrName>
                                        </p:attrNameLst>
                                      </p:cBhvr>
                                      <p:tavLst>
                                        <p:tav tm="0">
                                          <p:val>
                                            <p:strVal val="1+#ppt_w/2"/>
                                          </p:val>
                                        </p:tav>
                                        <p:tav tm="100000">
                                          <p:val>
                                            <p:strVal val="#ppt_x"/>
                                          </p:val>
                                        </p:tav>
                                      </p:tavLst>
                                    </p:anim>
                                    <p:anim calcmode="lin" valueType="num">
                                      <p:cBhvr additive="base">
                                        <p:cTn id="8" dur="3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50" fill="hold"/>
                                        <p:tgtEl>
                                          <p:spTgt spid="7"/>
                                        </p:tgtEl>
                                        <p:attrNameLst>
                                          <p:attrName>ppt_x</p:attrName>
                                        </p:attrNameLst>
                                      </p:cBhvr>
                                      <p:tavLst>
                                        <p:tav tm="0">
                                          <p:val>
                                            <p:strVal val="1+#ppt_w/2"/>
                                          </p:val>
                                        </p:tav>
                                        <p:tav tm="100000">
                                          <p:val>
                                            <p:strVal val="#ppt_x"/>
                                          </p:val>
                                        </p:tav>
                                      </p:tavLst>
                                    </p:anim>
                                    <p:anim calcmode="lin" valueType="num">
                                      <p:cBhvr additive="base">
                                        <p:cTn id="12" dur="350" fill="hold"/>
                                        <p:tgtEl>
                                          <p:spTgt spid="7"/>
                                        </p:tgtEl>
                                        <p:attrNameLst>
                                          <p:attrName>ppt_y</p:attrName>
                                        </p:attrNameLst>
                                      </p:cBhvr>
                                      <p:tavLst>
                                        <p:tav tm="0">
                                          <p:val>
                                            <p:strVal val="1+#ppt_h/2"/>
                                          </p:val>
                                        </p:tav>
                                        <p:tav tm="100000">
                                          <p:val>
                                            <p:strVal val="#ppt_y"/>
                                          </p:val>
                                        </p:tav>
                                      </p:tavLst>
                                    </p:anim>
                                  </p:childTnLst>
                                </p:cTn>
                              </p:par>
                              <p:par>
                                <p:cTn id="13" presetID="23" presetClass="entr" presetSubtype="16"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23" presetClass="entr" presetSubtype="16" fill="hold" grpId="1"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iterate type="lt">
                                    <p:tmAbs val="10"/>
                                  </p:iterate>
                                  <p:childTnLst>
                                    <p:set>
                                      <p:cBhvr>
                                        <p:cTn id="26" dur="1" fill="hold">
                                          <p:stCondLst>
                                            <p:cond delay="19"/>
                                          </p:stCondLst>
                                        </p:cTn>
                                        <p:tgtEl>
                                          <p:spTgt spid="13">
                                            <p:txEl>
                                              <p:pRg st="0" end="0"/>
                                            </p:txEl>
                                          </p:spTgt>
                                        </p:tgtEl>
                                        <p:attrNameLst>
                                          <p:attrName>style.visibility</p:attrName>
                                        </p:attrNameLst>
                                      </p:cBhvr>
                                      <p:to>
                                        <p:strVal val="visible"/>
                                      </p:to>
                                    </p:set>
                                  </p:childTnLst>
                                </p:cTn>
                              </p:par>
                            </p:childTnLst>
                          </p:cTn>
                        </p:par>
                        <p:par>
                          <p:cTn id="27" fill="hold">
                            <p:stCondLst>
                              <p:cond delay="2320"/>
                            </p:stCondLst>
                            <p:childTnLst>
                              <p:par>
                                <p:cTn id="28" presetID="1" presetClass="entr" presetSubtype="0" fill="hold" nodeType="afterEffect">
                                  <p:stCondLst>
                                    <p:cond delay="0"/>
                                  </p:stCondLst>
                                  <p:iterate type="lt">
                                    <p:tmAbs val="10"/>
                                  </p:iterate>
                                  <p:childTnLst>
                                    <p:set>
                                      <p:cBhvr>
                                        <p:cTn id="29" dur="1" fill="hold">
                                          <p:stCondLst>
                                            <p:cond delay="19"/>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2272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10836" y="2797298"/>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Google Shape;866;p44">
            <a:extLst>
              <a:ext uri="{FF2B5EF4-FFF2-40B4-BE49-F238E27FC236}">
                <a16:creationId xmlns:a16="http://schemas.microsoft.com/office/drawing/2014/main" id="{97925BBB-AC12-F053-D6B3-050E31C6DBAF}"/>
              </a:ext>
            </a:extLst>
          </p:cNvPr>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 name="Google Shape;867;p44">
            <a:extLst>
              <a:ext uri="{FF2B5EF4-FFF2-40B4-BE49-F238E27FC236}">
                <a16:creationId xmlns:a16="http://schemas.microsoft.com/office/drawing/2014/main" id="{BDE0B729-B4BF-C8AD-945B-2BD79413DD0F}"/>
              </a:ext>
            </a:extLst>
          </p:cNvPr>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8" name="Google Shape;870;p44">
            <a:extLst>
              <a:ext uri="{FF2B5EF4-FFF2-40B4-BE49-F238E27FC236}">
                <a16:creationId xmlns:a16="http://schemas.microsoft.com/office/drawing/2014/main" id="{7A097476-2185-1380-2FFC-82872A838B40}"/>
              </a:ext>
            </a:extLst>
          </p:cNvPr>
          <p:cNvGrpSpPr/>
          <p:nvPr/>
        </p:nvGrpSpPr>
        <p:grpSpPr>
          <a:xfrm>
            <a:off x="963121" y="1592209"/>
            <a:ext cx="635280" cy="147600"/>
            <a:chOff x="2147366" y="4139382"/>
            <a:chExt cx="635280" cy="147600"/>
          </a:xfrm>
        </p:grpSpPr>
        <p:sp>
          <p:nvSpPr>
            <p:cNvPr id="9" name="Google Shape;871;p44">
              <a:extLst>
                <a:ext uri="{FF2B5EF4-FFF2-40B4-BE49-F238E27FC236}">
                  <a16:creationId xmlns:a16="http://schemas.microsoft.com/office/drawing/2014/main" id="{57F07EFF-CF34-3F9D-D5B7-9458F64297F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 name="Google Shape;872;p44">
              <a:extLst>
                <a:ext uri="{FF2B5EF4-FFF2-40B4-BE49-F238E27FC236}">
                  <a16:creationId xmlns:a16="http://schemas.microsoft.com/office/drawing/2014/main" id="{709B678B-BB82-2CC3-3E68-9DC2D134C11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873;p44">
              <a:extLst>
                <a:ext uri="{FF2B5EF4-FFF2-40B4-BE49-F238E27FC236}">
                  <a16:creationId xmlns:a16="http://schemas.microsoft.com/office/drawing/2014/main" id="{9188404A-5FA0-A4D1-D44E-64D36D057A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 name="Google Shape;440;p29">
            <a:extLst>
              <a:ext uri="{FF2B5EF4-FFF2-40B4-BE49-F238E27FC236}">
                <a16:creationId xmlns:a16="http://schemas.microsoft.com/office/drawing/2014/main" id="{E46E71B1-FF0C-8095-6852-74D09F6220EC}"/>
              </a:ext>
            </a:extLst>
          </p:cNvPr>
          <p:cNvSpPr txBox="1">
            <a:spLocks noGrp="1"/>
          </p:cNvSpPr>
          <p:nvPr>
            <p:ph type="title"/>
          </p:nvPr>
        </p:nvSpPr>
        <p:spPr>
          <a:xfrm>
            <a:off x="288190" y="737383"/>
            <a:ext cx="4467097" cy="763409"/>
          </a:xfrm>
          <a:prstGeom prst="rect">
            <a:avLst/>
          </a:prstGeom>
        </p:spPr>
        <p:txBody>
          <a:bodyPr spcFirstLastPara="1" wrap="square" lIns="121900" tIns="121900" rIns="121900" bIns="121900" anchor="t" anchorCtr="0">
            <a:noAutofit/>
          </a:bodyPr>
          <a:lstStyle/>
          <a:p>
            <a:r>
              <a:rPr lang="en-GB" sz="4000">
                <a:solidFill>
                  <a:srgbClr val="1CC549"/>
                </a:solidFill>
              </a:rPr>
              <a:t>WAV2VEC2</a:t>
            </a:r>
            <a:br>
              <a:rPr lang="it-IT" sz="2400">
                <a:solidFill>
                  <a:srgbClr val="FFFFFF"/>
                </a:solidFill>
              </a:rPr>
            </a:br>
            <a:endParaRPr lang="en-GB" sz="6000">
              <a:solidFill>
                <a:srgbClr val="B9D4B4"/>
              </a:solidFill>
            </a:endParaRPr>
          </a:p>
        </p:txBody>
      </p:sp>
      <p:sp>
        <p:nvSpPr>
          <p:cNvPr id="13" name="Google Shape;441;p29">
            <a:extLst>
              <a:ext uri="{FF2B5EF4-FFF2-40B4-BE49-F238E27FC236}">
                <a16:creationId xmlns:a16="http://schemas.microsoft.com/office/drawing/2014/main" id="{BEBD6CDC-A099-840E-42F7-17F17AAE6B23}"/>
              </a:ext>
            </a:extLst>
          </p:cNvPr>
          <p:cNvSpPr txBox="1">
            <a:spLocks/>
          </p:cNvSpPr>
          <p:nvPr/>
        </p:nvSpPr>
        <p:spPr>
          <a:xfrm>
            <a:off x="1206961" y="1831226"/>
            <a:ext cx="8487455" cy="3166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
                <a:solidFill>
                  <a:srgbClr val="FFFFFF"/>
                </a:solidFill>
              </a:rPr>
              <a:t>For the </a:t>
            </a:r>
            <a:r>
              <a:rPr lang="en">
                <a:solidFill>
                  <a:srgbClr val="1CC549"/>
                </a:solidFill>
              </a:rPr>
              <a:t>ASR</a:t>
            </a:r>
            <a:r>
              <a:rPr lang="en">
                <a:solidFill>
                  <a:srgbClr val="B9D4B4"/>
                </a:solidFill>
              </a:rPr>
              <a:t> </a:t>
            </a:r>
            <a:r>
              <a:rPr lang="en">
                <a:solidFill>
                  <a:srgbClr val="FFFFFF"/>
                </a:solidFill>
              </a:rPr>
              <a:t>module, we used the wav2vec2 transformer-based model pretrained by Facebook on the librispeech_asr dataset for the English language and fine-tuned </a:t>
            </a:r>
            <a:r>
              <a:rPr lang="en-GB">
                <a:solidFill>
                  <a:srgbClr val="FFFFFF"/>
                </a:solidFill>
              </a:rPr>
              <a:t>on 960 hours of Libri-Light and </a:t>
            </a:r>
            <a:r>
              <a:rPr lang="en-GB" err="1">
                <a:solidFill>
                  <a:srgbClr val="FFFFFF"/>
                </a:solidFill>
              </a:rPr>
              <a:t>Librispeech</a:t>
            </a:r>
            <a:r>
              <a:rPr lang="en-GB">
                <a:solidFill>
                  <a:srgbClr val="FFFFFF"/>
                </a:solidFill>
              </a:rPr>
              <a:t> on 16kHz</a:t>
            </a:r>
            <a:r>
              <a:rPr lang="en">
                <a:solidFill>
                  <a:srgbClr val="FFFFFF"/>
                </a:solidFill>
              </a:rPr>
              <a:t>.</a:t>
            </a:r>
          </a:p>
          <a:p>
            <a:pPr marL="0" indent="0">
              <a:spcAft>
                <a:spcPts val="2100"/>
              </a:spcAft>
              <a:buFont typeface="Roboto Mono"/>
              <a:buNone/>
            </a:pPr>
            <a:r>
              <a:rPr lang="en">
                <a:solidFill>
                  <a:srgbClr val="FFFFFF"/>
                </a:solidFill>
              </a:rPr>
              <a:t>We created a simple </a:t>
            </a:r>
            <a:r>
              <a:rPr lang="en">
                <a:solidFill>
                  <a:srgbClr val="1CC549"/>
                </a:solidFill>
              </a:rPr>
              <a:t>GUI</a:t>
            </a:r>
            <a:r>
              <a:rPr lang="en">
                <a:solidFill>
                  <a:srgbClr val="FFFFFF"/>
                </a:solidFill>
              </a:rPr>
              <a:t> where the user can register a voice message which  is be transcribed by the model and used as an input for the second part of our pipeline</a:t>
            </a:r>
          </a:p>
        </p:txBody>
      </p:sp>
      <p:grpSp>
        <p:nvGrpSpPr>
          <p:cNvPr id="14" name="Gruppo 12">
            <a:extLst>
              <a:ext uri="{FF2B5EF4-FFF2-40B4-BE49-F238E27FC236}">
                <a16:creationId xmlns:a16="http://schemas.microsoft.com/office/drawing/2014/main" id="{609C379F-9C22-5703-EAD1-DB48D12160A0}"/>
              </a:ext>
            </a:extLst>
          </p:cNvPr>
          <p:cNvGrpSpPr/>
          <p:nvPr/>
        </p:nvGrpSpPr>
        <p:grpSpPr>
          <a:xfrm>
            <a:off x="4578115" y="3451506"/>
            <a:ext cx="7188111" cy="2754703"/>
            <a:chOff x="1372415" y="2087264"/>
            <a:chExt cx="7188111" cy="2754703"/>
          </a:xfrm>
          <a:effectLst>
            <a:outerShdw blurRad="50800" dist="38100" dir="2700000" algn="tl" rotWithShape="0">
              <a:prstClr val="black">
                <a:alpha val="40000"/>
              </a:prstClr>
            </a:outerShdw>
          </a:effectLst>
        </p:grpSpPr>
        <p:sp>
          <p:nvSpPr>
            <p:cNvPr id="15" name="Elaborazione alternativa 13">
              <a:extLst>
                <a:ext uri="{FF2B5EF4-FFF2-40B4-BE49-F238E27FC236}">
                  <a16:creationId xmlns:a16="http://schemas.microsoft.com/office/drawing/2014/main" id="{A0CA19B8-DB26-4F55-42E2-BABFD6BB8B36}"/>
                </a:ext>
              </a:extLst>
            </p:cNvPr>
            <p:cNvSpPr/>
            <p:nvPr/>
          </p:nvSpPr>
          <p:spPr>
            <a:xfrm>
              <a:off x="1838758" y="3462063"/>
              <a:ext cx="1609836" cy="484965"/>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16" name="Elaborazione alternativa 14">
              <a:extLst>
                <a:ext uri="{FF2B5EF4-FFF2-40B4-BE49-F238E27FC236}">
                  <a16:creationId xmlns:a16="http://schemas.microsoft.com/office/drawing/2014/main" id="{7F2EE4A2-560B-AE5C-FC5B-A7B038AF5F01}"/>
                </a:ext>
              </a:extLst>
            </p:cNvPr>
            <p:cNvSpPr/>
            <p:nvPr/>
          </p:nvSpPr>
          <p:spPr>
            <a:xfrm>
              <a:off x="1838758" y="2781401"/>
              <a:ext cx="1609836" cy="501391"/>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17" name="CasellaDiTesto 15">
              <a:extLst>
                <a:ext uri="{FF2B5EF4-FFF2-40B4-BE49-F238E27FC236}">
                  <a16:creationId xmlns:a16="http://schemas.microsoft.com/office/drawing/2014/main" id="{5A461ED3-4097-379C-3AC9-F11A70A55A09}"/>
                </a:ext>
              </a:extLst>
            </p:cNvPr>
            <p:cNvSpPr txBox="1">
              <a:spLocks/>
            </p:cNvSpPr>
            <p:nvPr/>
          </p:nvSpPr>
          <p:spPr>
            <a:xfrm>
              <a:off x="2013990" y="2387957"/>
              <a:ext cx="6126480" cy="307777"/>
            </a:xfrm>
            <a:prstGeom prst="rect">
              <a:avLst/>
            </a:prstGeom>
            <a:noFill/>
          </p:spPr>
          <p:txBody>
            <a:bodyPr wrap="square">
              <a:spAutoFit/>
            </a:bodyPr>
            <a:lstStyle/>
            <a:p>
              <a:pPr marL="0" lvl="0" indent="0" algn="l" rtl="0">
                <a:spcBef>
                  <a:spcPts val="0"/>
                </a:spcBef>
                <a:spcAft>
                  <a:spcPts val="0"/>
                </a:spcAft>
                <a:buNone/>
              </a:pPr>
              <a:r>
                <a:rPr lang="it-IT" sz="1400">
                  <a:solidFill>
                    <a:srgbClr val="B9D4B4"/>
                  </a:solidFill>
                </a:rPr>
                <a:t>#facebook/wav2vec2-large-960h-lv60-self</a:t>
              </a:r>
              <a:endParaRPr lang="it-IT">
                <a:solidFill>
                  <a:srgbClr val="FFFFFF"/>
                </a:solidFill>
              </a:endParaRPr>
            </a:p>
          </p:txBody>
        </p:sp>
        <p:sp>
          <p:nvSpPr>
            <p:cNvPr id="18" name="Google Shape;866;p44">
              <a:extLst>
                <a:ext uri="{FF2B5EF4-FFF2-40B4-BE49-F238E27FC236}">
                  <a16:creationId xmlns:a16="http://schemas.microsoft.com/office/drawing/2014/main" id="{97952242-F6DF-E1D2-698E-0E531BED627F}"/>
                </a:ext>
              </a:extLst>
            </p:cNvPr>
            <p:cNvSpPr>
              <a:spLocks/>
            </p:cNvSpPr>
            <p:nvPr/>
          </p:nvSpPr>
          <p:spPr>
            <a:xfrm>
              <a:off x="1372415" y="2095773"/>
              <a:ext cx="7188111" cy="2746194"/>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it-IT" sz="1800" b="0" i="0" u="none" strike="noStrike" cap="none">
                <a:solidFill>
                  <a:srgbClr val="FFFFFF"/>
                </a:solidFill>
                <a:latin typeface="Calibri"/>
                <a:ea typeface="Calibri"/>
                <a:cs typeface="Calibri"/>
                <a:sym typeface="Calibri"/>
              </a:endParaRPr>
            </a:p>
          </p:txBody>
        </p:sp>
        <p:sp>
          <p:nvSpPr>
            <p:cNvPr id="19" name="Google Shape;867;p44">
              <a:extLst>
                <a:ext uri="{FF2B5EF4-FFF2-40B4-BE49-F238E27FC236}">
                  <a16:creationId xmlns:a16="http://schemas.microsoft.com/office/drawing/2014/main" id="{C3CCE5C1-7534-B898-EA38-E096638CF8B5}"/>
                </a:ext>
              </a:extLst>
            </p:cNvPr>
            <p:cNvSpPr>
              <a:spLocks/>
            </p:cNvSpPr>
            <p:nvPr/>
          </p:nvSpPr>
          <p:spPr>
            <a:xfrm>
              <a:off x="1372415" y="2093677"/>
              <a:ext cx="7188111" cy="2748289"/>
            </a:xfrm>
            <a:prstGeom prst="roundRect">
              <a:avLst>
                <a:gd name="adj" fmla="val 3539"/>
              </a:avLst>
            </a:prstGeom>
            <a:solidFill>
              <a:srgbClr val="000000">
                <a:alpha val="13100"/>
              </a:srgbClr>
            </a:soli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0" name="Google Shape;870;p44">
              <a:extLst>
                <a:ext uri="{FF2B5EF4-FFF2-40B4-BE49-F238E27FC236}">
                  <a16:creationId xmlns:a16="http://schemas.microsoft.com/office/drawing/2014/main" id="{677FDDF3-0493-4D01-DFA6-E574F1B62AD4}"/>
                </a:ext>
              </a:extLst>
            </p:cNvPr>
            <p:cNvGrpSpPr>
              <a:grpSpLocks/>
            </p:cNvGrpSpPr>
            <p:nvPr/>
          </p:nvGrpSpPr>
          <p:grpSpPr>
            <a:xfrm>
              <a:off x="1488552" y="2174868"/>
              <a:ext cx="568357" cy="133112"/>
              <a:chOff x="2147374" y="4139382"/>
              <a:chExt cx="635272" cy="147600"/>
            </a:xfrm>
          </p:grpSpPr>
          <p:sp>
            <p:nvSpPr>
              <p:cNvPr id="27" name="Google Shape;871;p44">
                <a:extLst>
                  <a:ext uri="{FF2B5EF4-FFF2-40B4-BE49-F238E27FC236}">
                    <a16:creationId xmlns:a16="http://schemas.microsoft.com/office/drawing/2014/main" id="{7C45835B-F1BF-1B55-2173-D67E8541DFB6}"/>
                  </a:ext>
                </a:extLst>
              </p:cNvPr>
              <p:cNvSpPr>
                <a:spLocks/>
              </p:cNvSpPr>
              <p:nvPr/>
            </p:nvSpPr>
            <p:spPr>
              <a:xfrm>
                <a:off x="2147374"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872;p44">
                <a:extLst>
                  <a:ext uri="{FF2B5EF4-FFF2-40B4-BE49-F238E27FC236}">
                    <a16:creationId xmlns:a16="http://schemas.microsoft.com/office/drawing/2014/main" id="{30A09641-7116-A048-264B-DF92CD617A0C}"/>
                  </a:ext>
                </a:extLst>
              </p:cNvPr>
              <p:cNvSpPr>
                <a:spLocks/>
              </p:cNvSpPr>
              <p:nvPr/>
            </p:nvSpPr>
            <p:spPr>
              <a:xfrm>
                <a:off x="2391211"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873;p44">
                <a:extLst>
                  <a:ext uri="{FF2B5EF4-FFF2-40B4-BE49-F238E27FC236}">
                    <a16:creationId xmlns:a16="http://schemas.microsoft.com/office/drawing/2014/main" id="{6241DC13-D2A8-50EC-3101-4765DA1E4C8A}"/>
                  </a:ext>
                </a:extLst>
              </p:cNvPr>
              <p:cNvSpPr>
                <a:spLocks/>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1" name="Elaborazione alternativa 19">
              <a:extLst>
                <a:ext uri="{FF2B5EF4-FFF2-40B4-BE49-F238E27FC236}">
                  <a16:creationId xmlns:a16="http://schemas.microsoft.com/office/drawing/2014/main" id="{3F3FD2A9-9DF6-69B5-8362-BE204A4F977A}"/>
                </a:ext>
              </a:extLst>
            </p:cNvPr>
            <p:cNvSpPr/>
            <p:nvPr/>
          </p:nvSpPr>
          <p:spPr>
            <a:xfrm>
              <a:off x="1838758" y="2783747"/>
              <a:ext cx="1609836" cy="525679"/>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22" name="Elaborazione alternativa 20">
              <a:extLst>
                <a:ext uri="{FF2B5EF4-FFF2-40B4-BE49-F238E27FC236}">
                  <a16:creationId xmlns:a16="http://schemas.microsoft.com/office/drawing/2014/main" id="{6232FD55-74F6-DCD7-761F-F924D8035DEB}"/>
                </a:ext>
              </a:extLst>
            </p:cNvPr>
            <p:cNvSpPr/>
            <p:nvPr/>
          </p:nvSpPr>
          <p:spPr>
            <a:xfrm>
              <a:off x="1838758" y="3471297"/>
              <a:ext cx="1609836" cy="475732"/>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23" name="Elaborazione alternativa 21">
              <a:extLst>
                <a:ext uri="{FF2B5EF4-FFF2-40B4-BE49-F238E27FC236}">
                  <a16:creationId xmlns:a16="http://schemas.microsoft.com/office/drawing/2014/main" id="{6814E3E6-C487-2672-1D98-54C931552887}"/>
                </a:ext>
              </a:extLst>
            </p:cNvPr>
            <p:cNvSpPr/>
            <p:nvPr/>
          </p:nvSpPr>
          <p:spPr>
            <a:xfrm>
              <a:off x="5377135" y="2831538"/>
              <a:ext cx="2565089"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endParaRPr lang="it-IT">
                <a:effectLst>
                  <a:outerShdw blurRad="50800" dist="38100" dir="2700000" algn="tl" rotWithShape="0">
                    <a:prstClr val="black">
                      <a:alpha val="40000"/>
                    </a:prstClr>
                  </a:outerShdw>
                </a:effectLst>
              </a:endParaRPr>
            </a:p>
          </p:txBody>
        </p:sp>
        <p:sp>
          <p:nvSpPr>
            <p:cNvPr id="24" name="Elaborazione alternativa 22">
              <a:extLst>
                <a:ext uri="{FF2B5EF4-FFF2-40B4-BE49-F238E27FC236}">
                  <a16:creationId xmlns:a16="http://schemas.microsoft.com/office/drawing/2014/main" id="{E7C6A636-02E0-BA84-F67D-FD9E18F4738F}"/>
                </a:ext>
              </a:extLst>
            </p:cNvPr>
            <p:cNvSpPr/>
            <p:nvPr/>
          </p:nvSpPr>
          <p:spPr>
            <a:xfrm>
              <a:off x="3771244" y="3471297"/>
              <a:ext cx="4170980"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endParaRPr lang="it-IT">
                <a:effectLst>
                  <a:outerShdw blurRad="50800" dist="38100" dir="2700000" algn="tl" rotWithShape="0">
                    <a:prstClr val="black">
                      <a:alpha val="40000"/>
                    </a:prstClr>
                  </a:outerShdw>
                </a:effectLst>
              </a:endParaRPr>
            </a:p>
          </p:txBody>
        </p:sp>
        <p:sp>
          <p:nvSpPr>
            <p:cNvPr id="25" name="CasellaDiTesto 23">
              <a:extLst>
                <a:ext uri="{FF2B5EF4-FFF2-40B4-BE49-F238E27FC236}">
                  <a16:creationId xmlns:a16="http://schemas.microsoft.com/office/drawing/2014/main" id="{ABBFD7C8-F533-B95E-B0E1-0DA32F529915}"/>
                </a:ext>
              </a:extLst>
            </p:cNvPr>
            <p:cNvSpPr txBox="1"/>
            <p:nvPr/>
          </p:nvSpPr>
          <p:spPr>
            <a:xfrm>
              <a:off x="3675758" y="2915515"/>
              <a:ext cx="1701376" cy="307777"/>
            </a:xfrm>
            <a:prstGeom prst="rect">
              <a:avLst/>
            </a:prstGeom>
            <a:noFill/>
          </p:spPr>
          <p:txBody>
            <a:bodyPr wrap="square">
              <a:spAutoFit/>
            </a:bodyPr>
            <a:lstStyle/>
            <a:p>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Transcription:</a:t>
              </a:r>
              <a:endParaRPr lang="it-IT">
                <a:effectLst>
                  <a:outerShdw blurRad="50800" dist="38100" dir="2700000" algn="tl" rotWithShape="0">
                    <a:prstClr val="black">
                      <a:alpha val="40000"/>
                    </a:prstClr>
                  </a:outerShdw>
                </a:effectLst>
              </a:endParaRPr>
            </a:p>
          </p:txBody>
        </p:sp>
        <p:sp>
          <p:nvSpPr>
            <p:cNvPr id="26" name="CasellaDiTesto 25">
              <a:extLst>
                <a:ext uri="{FF2B5EF4-FFF2-40B4-BE49-F238E27FC236}">
                  <a16:creationId xmlns:a16="http://schemas.microsoft.com/office/drawing/2014/main" id="{75EF01C0-0B2D-E5EF-93AF-661CCCBD9755}"/>
                </a:ext>
              </a:extLst>
            </p:cNvPr>
            <p:cNvSpPr txBox="1"/>
            <p:nvPr/>
          </p:nvSpPr>
          <p:spPr>
            <a:xfrm>
              <a:off x="1903230" y="2087264"/>
              <a:ext cx="6126480" cy="276999"/>
            </a:xfrm>
            <a:prstGeom prst="rect">
              <a:avLst/>
            </a:prstGeom>
            <a:noFill/>
          </p:spPr>
          <p:txBody>
            <a:bodyPr wrap="square">
              <a:spAutoFit/>
            </a:bodyPr>
            <a:lstStyle/>
            <a:p>
              <a:pPr algn="ctr"/>
              <a:r>
                <a:rPr lang="it-IT" sz="1200">
                  <a:solidFill>
                    <a:schemeClr val="tx1">
                      <a:lumMod val="85000"/>
                    </a:schemeClr>
                  </a:solidFill>
                  <a:latin typeface="Roboto Mono" panose="020B0604020202020204" charset="0"/>
                  <a:ea typeface="Roboto Mono" panose="020B0604020202020204" charset="0"/>
                </a:rPr>
                <a:t>ADA</a:t>
              </a:r>
              <a:endParaRPr lang="it-IT"/>
            </a:p>
          </p:txBody>
        </p:sp>
      </p:grpSp>
    </p:spTree>
    <p:extLst>
      <p:ext uri="{BB962C8B-B14F-4D97-AF65-F5344CB8AC3E}">
        <p14:creationId xmlns:p14="http://schemas.microsoft.com/office/powerpoint/2010/main" val="249398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1+#ppt_w/2"/>
                                          </p:val>
                                        </p:tav>
                                        <p:tav tm="100000">
                                          <p:val>
                                            <p:strVal val="#ppt_x"/>
                                          </p:val>
                                        </p:tav>
                                      </p:tavLst>
                                    </p:anim>
                                    <p:anim calcmode="lin" valueType="num">
                                      <p:cBhvr additive="base">
                                        <p:cTn id="8" dur="250" fill="hold"/>
                                        <p:tgtEl>
                                          <p:spTgt spid="14"/>
                                        </p:tgtEl>
                                        <p:attrNameLst>
                                          <p:attrName>ppt_y</p:attrName>
                                        </p:attrNameLst>
                                      </p:cBhvr>
                                      <p:tavLst>
                                        <p:tav tm="0">
                                          <p:val>
                                            <p:strVal val="1+#ppt_h/2"/>
                                          </p:val>
                                        </p:tav>
                                        <p:tav tm="100000">
                                          <p:val>
                                            <p:strVal val="#ppt_y"/>
                                          </p:val>
                                        </p:tav>
                                      </p:tavLst>
                                    </p:anim>
                                  </p:childTnLst>
                                </p:cTn>
                              </p:par>
                              <p:par>
                                <p:cTn id="9" presetID="23" presetClass="entr" presetSubtype="16"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722722"/>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10836" y="2788062"/>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Google Shape;866;p44">
            <a:extLst>
              <a:ext uri="{FF2B5EF4-FFF2-40B4-BE49-F238E27FC236}">
                <a16:creationId xmlns:a16="http://schemas.microsoft.com/office/drawing/2014/main" id="{97925BBB-AC12-F053-D6B3-050E31C6DBAF}"/>
              </a:ext>
            </a:extLst>
          </p:cNvPr>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 name="Google Shape;867;p44">
            <a:extLst>
              <a:ext uri="{FF2B5EF4-FFF2-40B4-BE49-F238E27FC236}">
                <a16:creationId xmlns:a16="http://schemas.microsoft.com/office/drawing/2014/main" id="{BDE0B729-B4BF-C8AD-945B-2BD79413DD0F}"/>
              </a:ext>
            </a:extLst>
          </p:cNvPr>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8" name="Google Shape;870;p44">
            <a:extLst>
              <a:ext uri="{FF2B5EF4-FFF2-40B4-BE49-F238E27FC236}">
                <a16:creationId xmlns:a16="http://schemas.microsoft.com/office/drawing/2014/main" id="{7A097476-2185-1380-2FFC-82872A838B40}"/>
              </a:ext>
            </a:extLst>
          </p:cNvPr>
          <p:cNvGrpSpPr/>
          <p:nvPr/>
        </p:nvGrpSpPr>
        <p:grpSpPr>
          <a:xfrm>
            <a:off x="963121" y="1592209"/>
            <a:ext cx="635280" cy="147600"/>
            <a:chOff x="2147366" y="4139382"/>
            <a:chExt cx="635280" cy="147600"/>
          </a:xfrm>
        </p:grpSpPr>
        <p:sp>
          <p:nvSpPr>
            <p:cNvPr id="9" name="Google Shape;871;p44">
              <a:extLst>
                <a:ext uri="{FF2B5EF4-FFF2-40B4-BE49-F238E27FC236}">
                  <a16:creationId xmlns:a16="http://schemas.microsoft.com/office/drawing/2014/main" id="{57F07EFF-CF34-3F9D-D5B7-9458F64297F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 name="Google Shape;872;p44">
              <a:extLst>
                <a:ext uri="{FF2B5EF4-FFF2-40B4-BE49-F238E27FC236}">
                  <a16:creationId xmlns:a16="http://schemas.microsoft.com/office/drawing/2014/main" id="{709B678B-BB82-2CC3-3E68-9DC2D134C11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873;p44">
              <a:extLst>
                <a:ext uri="{FF2B5EF4-FFF2-40B4-BE49-F238E27FC236}">
                  <a16:creationId xmlns:a16="http://schemas.microsoft.com/office/drawing/2014/main" id="{9188404A-5FA0-A4D1-D44E-64D36D057A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 name="Google Shape;440;p29">
            <a:extLst>
              <a:ext uri="{FF2B5EF4-FFF2-40B4-BE49-F238E27FC236}">
                <a16:creationId xmlns:a16="http://schemas.microsoft.com/office/drawing/2014/main" id="{E46E71B1-FF0C-8095-6852-74D09F6220EC}"/>
              </a:ext>
            </a:extLst>
          </p:cNvPr>
          <p:cNvSpPr txBox="1">
            <a:spLocks noGrp="1"/>
          </p:cNvSpPr>
          <p:nvPr>
            <p:ph type="title"/>
          </p:nvPr>
        </p:nvSpPr>
        <p:spPr>
          <a:xfrm>
            <a:off x="288190" y="737383"/>
            <a:ext cx="4467097" cy="763409"/>
          </a:xfrm>
          <a:prstGeom prst="rect">
            <a:avLst/>
          </a:prstGeom>
        </p:spPr>
        <p:txBody>
          <a:bodyPr spcFirstLastPara="1" wrap="square" lIns="121900" tIns="121900" rIns="121900" bIns="121900" anchor="t" anchorCtr="0">
            <a:noAutofit/>
          </a:bodyPr>
          <a:lstStyle/>
          <a:p>
            <a:r>
              <a:rPr lang="en-GB" sz="4000">
                <a:solidFill>
                  <a:srgbClr val="1CC549"/>
                </a:solidFill>
              </a:rPr>
              <a:t>WAV2VEC2</a:t>
            </a:r>
            <a:br>
              <a:rPr lang="it-IT" sz="2400">
                <a:solidFill>
                  <a:srgbClr val="FFFFFF"/>
                </a:solidFill>
              </a:rPr>
            </a:br>
            <a:endParaRPr lang="en-GB" sz="6000">
              <a:solidFill>
                <a:srgbClr val="B9D4B4"/>
              </a:solidFill>
            </a:endParaRPr>
          </a:p>
        </p:txBody>
      </p:sp>
      <p:sp>
        <p:nvSpPr>
          <p:cNvPr id="13" name="Google Shape;441;p29">
            <a:extLst>
              <a:ext uri="{FF2B5EF4-FFF2-40B4-BE49-F238E27FC236}">
                <a16:creationId xmlns:a16="http://schemas.microsoft.com/office/drawing/2014/main" id="{BEBD6CDC-A099-840E-42F7-17F17AAE6B23}"/>
              </a:ext>
            </a:extLst>
          </p:cNvPr>
          <p:cNvSpPr txBox="1">
            <a:spLocks/>
          </p:cNvSpPr>
          <p:nvPr/>
        </p:nvSpPr>
        <p:spPr>
          <a:xfrm>
            <a:off x="1206961" y="1831226"/>
            <a:ext cx="8487455" cy="316690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
                <a:solidFill>
                  <a:srgbClr val="FFFFFF"/>
                </a:solidFill>
              </a:rPr>
              <a:t>For the </a:t>
            </a:r>
            <a:r>
              <a:rPr lang="en">
                <a:solidFill>
                  <a:srgbClr val="1CC549"/>
                </a:solidFill>
              </a:rPr>
              <a:t>ASR</a:t>
            </a:r>
            <a:r>
              <a:rPr lang="en">
                <a:solidFill>
                  <a:srgbClr val="B9D4B4"/>
                </a:solidFill>
              </a:rPr>
              <a:t> </a:t>
            </a:r>
            <a:r>
              <a:rPr lang="en">
                <a:solidFill>
                  <a:srgbClr val="FFFFFF"/>
                </a:solidFill>
              </a:rPr>
              <a:t>module, we used the wav2vec2 transformer-based model pretrained by Facebook on the librispeech_asr dataset for the English language and fine-tuned </a:t>
            </a:r>
            <a:r>
              <a:rPr lang="en-GB">
                <a:solidFill>
                  <a:srgbClr val="FFFFFF"/>
                </a:solidFill>
              </a:rPr>
              <a:t>on 960 hours of Libri-Light and </a:t>
            </a:r>
            <a:r>
              <a:rPr lang="en-GB" err="1">
                <a:solidFill>
                  <a:srgbClr val="FFFFFF"/>
                </a:solidFill>
              </a:rPr>
              <a:t>Librispeech</a:t>
            </a:r>
            <a:r>
              <a:rPr lang="en-GB">
                <a:solidFill>
                  <a:srgbClr val="FFFFFF"/>
                </a:solidFill>
              </a:rPr>
              <a:t> on 16kHz</a:t>
            </a:r>
            <a:r>
              <a:rPr lang="en">
                <a:solidFill>
                  <a:srgbClr val="FFFFFF"/>
                </a:solidFill>
              </a:rPr>
              <a:t>.</a:t>
            </a:r>
          </a:p>
          <a:p>
            <a:pPr marL="0" indent="0">
              <a:spcAft>
                <a:spcPts val="2100"/>
              </a:spcAft>
              <a:buFont typeface="Roboto Mono"/>
              <a:buNone/>
            </a:pPr>
            <a:r>
              <a:rPr lang="en">
                <a:solidFill>
                  <a:srgbClr val="FFFFFF"/>
                </a:solidFill>
              </a:rPr>
              <a:t>We created a simple </a:t>
            </a:r>
            <a:r>
              <a:rPr lang="en">
                <a:solidFill>
                  <a:srgbClr val="1CC549"/>
                </a:solidFill>
              </a:rPr>
              <a:t>GUI</a:t>
            </a:r>
            <a:r>
              <a:rPr lang="en">
                <a:solidFill>
                  <a:srgbClr val="FFFFFF"/>
                </a:solidFill>
              </a:rPr>
              <a:t> where the user can register a voice message which  is be transcribed by the model and used as an input for the second part of our pipeline</a:t>
            </a:r>
          </a:p>
        </p:txBody>
      </p:sp>
      <p:grpSp>
        <p:nvGrpSpPr>
          <p:cNvPr id="14" name="Gruppo 12">
            <a:extLst>
              <a:ext uri="{FF2B5EF4-FFF2-40B4-BE49-F238E27FC236}">
                <a16:creationId xmlns:a16="http://schemas.microsoft.com/office/drawing/2014/main" id="{609C379F-9C22-5703-EAD1-DB48D12160A0}"/>
              </a:ext>
            </a:extLst>
          </p:cNvPr>
          <p:cNvGrpSpPr/>
          <p:nvPr/>
        </p:nvGrpSpPr>
        <p:grpSpPr>
          <a:xfrm>
            <a:off x="4578115" y="3451506"/>
            <a:ext cx="7188111" cy="2754703"/>
            <a:chOff x="1372415" y="2087264"/>
            <a:chExt cx="7188111" cy="2754703"/>
          </a:xfrm>
          <a:effectLst>
            <a:outerShdw blurRad="50800" dist="38100" dir="2700000" algn="tl" rotWithShape="0">
              <a:prstClr val="black">
                <a:alpha val="40000"/>
              </a:prstClr>
            </a:outerShdw>
          </a:effectLst>
        </p:grpSpPr>
        <p:sp>
          <p:nvSpPr>
            <p:cNvPr id="15" name="Elaborazione alternativa 13">
              <a:extLst>
                <a:ext uri="{FF2B5EF4-FFF2-40B4-BE49-F238E27FC236}">
                  <a16:creationId xmlns:a16="http://schemas.microsoft.com/office/drawing/2014/main" id="{A0CA19B8-DB26-4F55-42E2-BABFD6BB8B36}"/>
                </a:ext>
              </a:extLst>
            </p:cNvPr>
            <p:cNvSpPr/>
            <p:nvPr/>
          </p:nvSpPr>
          <p:spPr>
            <a:xfrm>
              <a:off x="1838758" y="3462063"/>
              <a:ext cx="1609836" cy="484965"/>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16" name="Elaborazione alternativa 14">
              <a:extLst>
                <a:ext uri="{FF2B5EF4-FFF2-40B4-BE49-F238E27FC236}">
                  <a16:creationId xmlns:a16="http://schemas.microsoft.com/office/drawing/2014/main" id="{7F2EE4A2-560B-AE5C-FC5B-A7B038AF5F01}"/>
                </a:ext>
              </a:extLst>
            </p:cNvPr>
            <p:cNvSpPr/>
            <p:nvPr/>
          </p:nvSpPr>
          <p:spPr>
            <a:xfrm>
              <a:off x="1838758" y="2781401"/>
              <a:ext cx="1609836" cy="501391"/>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17" name="CasellaDiTesto 15">
              <a:extLst>
                <a:ext uri="{FF2B5EF4-FFF2-40B4-BE49-F238E27FC236}">
                  <a16:creationId xmlns:a16="http://schemas.microsoft.com/office/drawing/2014/main" id="{5A461ED3-4097-379C-3AC9-F11A70A55A09}"/>
                </a:ext>
              </a:extLst>
            </p:cNvPr>
            <p:cNvSpPr txBox="1">
              <a:spLocks/>
            </p:cNvSpPr>
            <p:nvPr/>
          </p:nvSpPr>
          <p:spPr>
            <a:xfrm>
              <a:off x="2013990" y="2387957"/>
              <a:ext cx="6126480" cy="307777"/>
            </a:xfrm>
            <a:prstGeom prst="rect">
              <a:avLst/>
            </a:prstGeom>
            <a:noFill/>
          </p:spPr>
          <p:txBody>
            <a:bodyPr wrap="square">
              <a:spAutoFit/>
            </a:bodyPr>
            <a:lstStyle/>
            <a:p>
              <a:pPr marL="0" lvl="0" indent="0" algn="l" rtl="0">
                <a:spcBef>
                  <a:spcPts val="0"/>
                </a:spcBef>
                <a:spcAft>
                  <a:spcPts val="0"/>
                </a:spcAft>
                <a:buNone/>
              </a:pPr>
              <a:r>
                <a:rPr lang="it-IT" sz="1400">
                  <a:solidFill>
                    <a:srgbClr val="B9D4B4"/>
                  </a:solidFill>
                </a:rPr>
                <a:t>#facebook/wav2vec2-large-960h-lv60-self</a:t>
              </a:r>
              <a:endParaRPr lang="it-IT">
                <a:solidFill>
                  <a:srgbClr val="FFFFFF"/>
                </a:solidFill>
              </a:endParaRPr>
            </a:p>
          </p:txBody>
        </p:sp>
        <p:sp>
          <p:nvSpPr>
            <p:cNvPr id="18" name="Google Shape;866;p44">
              <a:extLst>
                <a:ext uri="{FF2B5EF4-FFF2-40B4-BE49-F238E27FC236}">
                  <a16:creationId xmlns:a16="http://schemas.microsoft.com/office/drawing/2014/main" id="{97952242-F6DF-E1D2-698E-0E531BED627F}"/>
                </a:ext>
              </a:extLst>
            </p:cNvPr>
            <p:cNvSpPr>
              <a:spLocks/>
            </p:cNvSpPr>
            <p:nvPr/>
          </p:nvSpPr>
          <p:spPr>
            <a:xfrm>
              <a:off x="1372415" y="2095773"/>
              <a:ext cx="7188111" cy="2746194"/>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it-IT" sz="1800" b="0" i="0" u="none" strike="noStrike" cap="none">
                <a:solidFill>
                  <a:srgbClr val="FFFFFF"/>
                </a:solidFill>
                <a:latin typeface="Calibri"/>
                <a:ea typeface="Calibri"/>
                <a:cs typeface="Calibri"/>
                <a:sym typeface="Calibri"/>
              </a:endParaRPr>
            </a:p>
          </p:txBody>
        </p:sp>
        <p:sp>
          <p:nvSpPr>
            <p:cNvPr id="19" name="Google Shape;867;p44">
              <a:extLst>
                <a:ext uri="{FF2B5EF4-FFF2-40B4-BE49-F238E27FC236}">
                  <a16:creationId xmlns:a16="http://schemas.microsoft.com/office/drawing/2014/main" id="{C3CCE5C1-7534-B898-EA38-E096638CF8B5}"/>
                </a:ext>
              </a:extLst>
            </p:cNvPr>
            <p:cNvSpPr>
              <a:spLocks/>
            </p:cNvSpPr>
            <p:nvPr/>
          </p:nvSpPr>
          <p:spPr>
            <a:xfrm>
              <a:off x="1372415" y="2093677"/>
              <a:ext cx="7188111" cy="2748289"/>
            </a:xfrm>
            <a:prstGeom prst="roundRect">
              <a:avLst>
                <a:gd name="adj" fmla="val 3539"/>
              </a:avLst>
            </a:prstGeom>
            <a:solidFill>
              <a:srgbClr val="000000">
                <a:alpha val="13100"/>
              </a:srgbClr>
            </a:soli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0" name="Google Shape;870;p44">
              <a:extLst>
                <a:ext uri="{FF2B5EF4-FFF2-40B4-BE49-F238E27FC236}">
                  <a16:creationId xmlns:a16="http://schemas.microsoft.com/office/drawing/2014/main" id="{677FDDF3-0493-4D01-DFA6-E574F1B62AD4}"/>
                </a:ext>
              </a:extLst>
            </p:cNvPr>
            <p:cNvGrpSpPr>
              <a:grpSpLocks/>
            </p:cNvGrpSpPr>
            <p:nvPr/>
          </p:nvGrpSpPr>
          <p:grpSpPr>
            <a:xfrm>
              <a:off x="1488552" y="2174868"/>
              <a:ext cx="568357" cy="133112"/>
              <a:chOff x="2147374" y="4139382"/>
              <a:chExt cx="635272" cy="147600"/>
            </a:xfrm>
          </p:grpSpPr>
          <p:sp>
            <p:nvSpPr>
              <p:cNvPr id="27" name="Google Shape;871;p44">
                <a:extLst>
                  <a:ext uri="{FF2B5EF4-FFF2-40B4-BE49-F238E27FC236}">
                    <a16:creationId xmlns:a16="http://schemas.microsoft.com/office/drawing/2014/main" id="{7C45835B-F1BF-1B55-2173-D67E8541DFB6}"/>
                  </a:ext>
                </a:extLst>
              </p:cNvPr>
              <p:cNvSpPr>
                <a:spLocks/>
              </p:cNvSpPr>
              <p:nvPr/>
            </p:nvSpPr>
            <p:spPr>
              <a:xfrm>
                <a:off x="2147374"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872;p44">
                <a:extLst>
                  <a:ext uri="{FF2B5EF4-FFF2-40B4-BE49-F238E27FC236}">
                    <a16:creationId xmlns:a16="http://schemas.microsoft.com/office/drawing/2014/main" id="{30A09641-7116-A048-264B-DF92CD617A0C}"/>
                  </a:ext>
                </a:extLst>
              </p:cNvPr>
              <p:cNvSpPr>
                <a:spLocks/>
              </p:cNvSpPr>
              <p:nvPr/>
            </p:nvSpPr>
            <p:spPr>
              <a:xfrm>
                <a:off x="2391211"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873;p44">
                <a:extLst>
                  <a:ext uri="{FF2B5EF4-FFF2-40B4-BE49-F238E27FC236}">
                    <a16:creationId xmlns:a16="http://schemas.microsoft.com/office/drawing/2014/main" id="{6241DC13-D2A8-50EC-3101-4765DA1E4C8A}"/>
                  </a:ext>
                </a:extLst>
              </p:cNvPr>
              <p:cNvSpPr>
                <a:spLocks/>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1" name="Elaborazione alternativa 19">
              <a:extLst>
                <a:ext uri="{FF2B5EF4-FFF2-40B4-BE49-F238E27FC236}">
                  <a16:creationId xmlns:a16="http://schemas.microsoft.com/office/drawing/2014/main" id="{3F3FD2A9-9DF6-69B5-8362-BE204A4F977A}"/>
                </a:ext>
              </a:extLst>
            </p:cNvPr>
            <p:cNvSpPr/>
            <p:nvPr/>
          </p:nvSpPr>
          <p:spPr>
            <a:xfrm>
              <a:off x="1838758" y="2784821"/>
              <a:ext cx="1609836" cy="525679"/>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22" name="Elaborazione alternativa 20">
              <a:extLst>
                <a:ext uri="{FF2B5EF4-FFF2-40B4-BE49-F238E27FC236}">
                  <a16:creationId xmlns:a16="http://schemas.microsoft.com/office/drawing/2014/main" id="{6232FD55-74F6-DCD7-761F-F924D8035DEB}"/>
                </a:ext>
              </a:extLst>
            </p:cNvPr>
            <p:cNvSpPr/>
            <p:nvPr/>
          </p:nvSpPr>
          <p:spPr>
            <a:xfrm>
              <a:off x="1838758" y="3471297"/>
              <a:ext cx="1609836" cy="475732"/>
            </a:xfrm>
            <a:prstGeom prst="flowChartAlternateProcess">
              <a:avLst/>
            </a:prstGeom>
            <a:solidFill>
              <a:srgbClr val="16242F"/>
            </a:solidFill>
            <a:ln w="3175">
              <a:solidFill>
                <a:srgbClr val="1E1D2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Send</a:t>
              </a:r>
              <a:endParaRPr lang="it-IT">
                <a:effectLst>
                  <a:outerShdw blurRad="50800" dist="38100" dir="2700000" algn="tl" rotWithShape="0">
                    <a:prstClr val="black">
                      <a:alpha val="40000"/>
                    </a:prstClr>
                  </a:outerShdw>
                </a:effectLst>
              </a:endParaRPr>
            </a:p>
          </p:txBody>
        </p:sp>
        <p:sp>
          <p:nvSpPr>
            <p:cNvPr id="23" name="Elaborazione alternativa 21">
              <a:extLst>
                <a:ext uri="{FF2B5EF4-FFF2-40B4-BE49-F238E27FC236}">
                  <a16:creationId xmlns:a16="http://schemas.microsoft.com/office/drawing/2014/main" id="{6814E3E6-C487-2672-1D98-54C931552887}"/>
                </a:ext>
              </a:extLst>
            </p:cNvPr>
            <p:cNvSpPr/>
            <p:nvPr/>
          </p:nvSpPr>
          <p:spPr>
            <a:xfrm>
              <a:off x="5377135" y="2831538"/>
              <a:ext cx="2565089"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endParaRPr lang="it-IT">
                <a:effectLst>
                  <a:outerShdw blurRad="50800" dist="38100" dir="2700000" algn="tl" rotWithShape="0">
                    <a:prstClr val="black">
                      <a:alpha val="40000"/>
                    </a:prstClr>
                  </a:outerShdw>
                </a:effectLst>
              </a:endParaRPr>
            </a:p>
          </p:txBody>
        </p:sp>
        <p:sp>
          <p:nvSpPr>
            <p:cNvPr id="24" name="Elaborazione alternativa 22">
              <a:extLst>
                <a:ext uri="{FF2B5EF4-FFF2-40B4-BE49-F238E27FC236}">
                  <a16:creationId xmlns:a16="http://schemas.microsoft.com/office/drawing/2014/main" id="{E7C6A636-02E0-BA84-F67D-FD9E18F4738F}"/>
                </a:ext>
              </a:extLst>
            </p:cNvPr>
            <p:cNvSpPr/>
            <p:nvPr/>
          </p:nvSpPr>
          <p:spPr>
            <a:xfrm>
              <a:off x="3771244" y="3471297"/>
              <a:ext cx="4170980" cy="475732"/>
            </a:xfrm>
            <a:prstGeom prst="flowChartAlternateProcess">
              <a:avLst/>
            </a:prstGeom>
            <a:solidFill>
              <a:srgbClr val="16242F"/>
            </a:solidFill>
            <a:ln w="3175">
              <a:solidFill>
                <a:srgbClr val="1E1D2F"/>
              </a:solidFill>
            </a:ln>
            <a:effectLst>
              <a:innerShdw blurRad="76200">
                <a:srgbClr val="000000">
                  <a:alpha val="6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endParaRPr lang="it-IT">
                <a:effectLst>
                  <a:outerShdw blurRad="50800" dist="38100" dir="2700000" algn="tl" rotWithShape="0">
                    <a:prstClr val="black">
                      <a:alpha val="40000"/>
                    </a:prstClr>
                  </a:outerShdw>
                </a:effectLst>
              </a:endParaRPr>
            </a:p>
          </p:txBody>
        </p:sp>
        <p:sp>
          <p:nvSpPr>
            <p:cNvPr id="25" name="CasellaDiTesto 23">
              <a:extLst>
                <a:ext uri="{FF2B5EF4-FFF2-40B4-BE49-F238E27FC236}">
                  <a16:creationId xmlns:a16="http://schemas.microsoft.com/office/drawing/2014/main" id="{ABBFD7C8-F533-B95E-B0E1-0DA32F529915}"/>
                </a:ext>
              </a:extLst>
            </p:cNvPr>
            <p:cNvSpPr txBox="1"/>
            <p:nvPr/>
          </p:nvSpPr>
          <p:spPr>
            <a:xfrm>
              <a:off x="3675758" y="2915515"/>
              <a:ext cx="1701376" cy="307777"/>
            </a:xfrm>
            <a:prstGeom prst="rect">
              <a:avLst/>
            </a:prstGeom>
            <a:noFill/>
          </p:spPr>
          <p:txBody>
            <a:bodyPr wrap="square">
              <a:spAutoFit/>
            </a:bodyPr>
            <a:lstStyle/>
            <a:p>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Transcription:</a:t>
              </a:r>
              <a:endParaRPr lang="it-IT">
                <a:effectLst>
                  <a:outerShdw blurRad="50800" dist="38100" dir="2700000" algn="tl" rotWithShape="0">
                    <a:prstClr val="black">
                      <a:alpha val="40000"/>
                    </a:prstClr>
                  </a:outerShdw>
                </a:effectLst>
              </a:endParaRPr>
            </a:p>
          </p:txBody>
        </p:sp>
        <p:sp>
          <p:nvSpPr>
            <p:cNvPr id="26" name="CasellaDiTesto 25">
              <a:extLst>
                <a:ext uri="{FF2B5EF4-FFF2-40B4-BE49-F238E27FC236}">
                  <a16:creationId xmlns:a16="http://schemas.microsoft.com/office/drawing/2014/main" id="{75EF01C0-0B2D-E5EF-93AF-661CCCBD9755}"/>
                </a:ext>
              </a:extLst>
            </p:cNvPr>
            <p:cNvSpPr txBox="1"/>
            <p:nvPr/>
          </p:nvSpPr>
          <p:spPr>
            <a:xfrm>
              <a:off x="1903230" y="2087264"/>
              <a:ext cx="6126480" cy="276999"/>
            </a:xfrm>
            <a:prstGeom prst="rect">
              <a:avLst/>
            </a:prstGeom>
            <a:noFill/>
          </p:spPr>
          <p:txBody>
            <a:bodyPr wrap="square">
              <a:spAutoFit/>
            </a:bodyPr>
            <a:lstStyle/>
            <a:p>
              <a:pPr algn="ctr"/>
              <a:r>
                <a:rPr lang="it-IT" sz="1200">
                  <a:solidFill>
                    <a:schemeClr val="tx1">
                      <a:lumMod val="85000"/>
                    </a:schemeClr>
                  </a:solidFill>
                  <a:latin typeface="Roboto Mono" panose="020B0604020202020204" charset="0"/>
                  <a:ea typeface="Roboto Mono" panose="020B0604020202020204" charset="0"/>
                </a:rPr>
                <a:t>ADA</a:t>
              </a:r>
              <a:endParaRPr lang="it-IT"/>
            </a:p>
          </p:txBody>
        </p:sp>
      </p:grpSp>
      <p:sp>
        <p:nvSpPr>
          <p:cNvPr id="30" name="Elaborazione alternativa 19">
            <a:extLst>
              <a:ext uri="{FF2B5EF4-FFF2-40B4-BE49-F238E27FC236}">
                <a16:creationId xmlns:a16="http://schemas.microsoft.com/office/drawing/2014/main" id="{2AA708A4-BB83-33E1-F792-2F06A404E4B0}"/>
              </a:ext>
            </a:extLst>
          </p:cNvPr>
          <p:cNvSpPr/>
          <p:nvPr/>
        </p:nvSpPr>
        <p:spPr>
          <a:xfrm>
            <a:off x="5044458" y="4147090"/>
            <a:ext cx="1609836" cy="525679"/>
          </a:xfrm>
          <a:prstGeom prst="flowChartAlternateProcess">
            <a:avLst/>
          </a:prstGeom>
          <a:solidFill>
            <a:schemeClr val="tx2"/>
          </a:solidFill>
          <a:ln w="3175">
            <a:solidFill>
              <a:srgbClr val="1E1D2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Record</a:t>
            </a:r>
          </a:p>
        </p:txBody>
      </p:sp>
      <p:sp>
        <p:nvSpPr>
          <p:cNvPr id="2" name="TextBox 1">
            <a:extLst>
              <a:ext uri="{FF2B5EF4-FFF2-40B4-BE49-F238E27FC236}">
                <a16:creationId xmlns:a16="http://schemas.microsoft.com/office/drawing/2014/main" id="{6A155443-3F83-4EFE-A9B5-BDD9EF69CA6F}"/>
              </a:ext>
            </a:extLst>
          </p:cNvPr>
          <p:cNvSpPr txBox="1"/>
          <p:nvPr/>
        </p:nvSpPr>
        <p:spPr>
          <a:xfrm>
            <a:off x="7245599" y="4923255"/>
            <a:ext cx="3900658" cy="307777"/>
          </a:xfrm>
          <a:prstGeom prst="rect">
            <a:avLst/>
          </a:prstGeom>
          <a:noFill/>
        </p:spPr>
        <p:txBody>
          <a:bodyPr wrap="square" rtlCol="0">
            <a:spAutoFit/>
          </a:bodyPr>
          <a:lstStyle/>
          <a:p>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Speak</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for 10 seconds . . .</a:t>
            </a:r>
            <a:endParaRPr lang="en-GB">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endParaRPr>
          </a:p>
        </p:txBody>
      </p:sp>
      <p:sp>
        <p:nvSpPr>
          <p:cNvPr id="31" name="TextBox 30">
            <a:extLst>
              <a:ext uri="{FF2B5EF4-FFF2-40B4-BE49-F238E27FC236}">
                <a16:creationId xmlns:a16="http://schemas.microsoft.com/office/drawing/2014/main" id="{2AF74F9D-78D3-92D5-5FC4-345B99A39F02}"/>
              </a:ext>
            </a:extLst>
          </p:cNvPr>
          <p:cNvSpPr txBox="1"/>
          <p:nvPr/>
        </p:nvSpPr>
        <p:spPr>
          <a:xfrm>
            <a:off x="7245599" y="4914898"/>
            <a:ext cx="2915160" cy="307777"/>
          </a:xfrm>
          <a:prstGeom prst="rect">
            <a:avLst/>
          </a:prstGeom>
          <a:noFill/>
        </p:spPr>
        <p:txBody>
          <a:bodyPr wrap="square" rtlCol="0">
            <a:spAutoFit/>
          </a:bodyPr>
          <a:lstStyle/>
          <a:p>
            <a:r>
              <a:rPr lang="it-IT"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Transcribing</a:t>
            </a:r>
            <a:r>
              <a:rPr lang="it-IT">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 .</a:t>
            </a:r>
            <a:endParaRPr lang="en-GB">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endParaRPr>
          </a:p>
        </p:txBody>
      </p:sp>
      <p:sp>
        <p:nvSpPr>
          <p:cNvPr id="32" name="TextBox 31">
            <a:extLst>
              <a:ext uri="{FF2B5EF4-FFF2-40B4-BE49-F238E27FC236}">
                <a16:creationId xmlns:a16="http://schemas.microsoft.com/office/drawing/2014/main" id="{9584C83D-EED4-3F53-F252-D7698AD0290A}"/>
              </a:ext>
            </a:extLst>
          </p:cNvPr>
          <p:cNvSpPr txBox="1"/>
          <p:nvPr/>
        </p:nvSpPr>
        <p:spPr>
          <a:xfrm>
            <a:off x="8679123" y="4283860"/>
            <a:ext cx="2915160" cy="276999"/>
          </a:xfrm>
          <a:prstGeom prst="rect">
            <a:avLst/>
          </a:prstGeom>
          <a:noFill/>
        </p:spPr>
        <p:txBody>
          <a:bodyPr wrap="square" rtlCol="0">
            <a:spAutoFit/>
          </a:bodyPr>
          <a:lstStyle/>
          <a:p>
            <a:r>
              <a:rPr lang="it-IT"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What </a:t>
            </a:r>
            <a:r>
              <a:rPr lang="it-IT" sz="12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is</a:t>
            </a:r>
            <a:r>
              <a:rPr lang="it-IT"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the </a:t>
            </a:r>
            <a:r>
              <a:rPr lang="it-IT" sz="12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weather</a:t>
            </a:r>
            <a:r>
              <a:rPr lang="it-IT"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in </a:t>
            </a:r>
            <a:r>
              <a:rPr lang="it-IT" sz="12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Naples</a:t>
            </a:r>
            <a:r>
              <a:rPr lang="it-IT"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a:t>
            </a:r>
            <a:endParaRPr lang="en-GB" sz="12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endParaRPr>
          </a:p>
        </p:txBody>
      </p:sp>
      <p:sp>
        <p:nvSpPr>
          <p:cNvPr id="35" name="TextBox 34">
            <a:extLst>
              <a:ext uri="{FF2B5EF4-FFF2-40B4-BE49-F238E27FC236}">
                <a16:creationId xmlns:a16="http://schemas.microsoft.com/office/drawing/2014/main" id="{28E5CA89-2170-C2EE-FBF0-514EB0ADBAB0}"/>
              </a:ext>
            </a:extLst>
          </p:cNvPr>
          <p:cNvSpPr txBox="1"/>
          <p:nvPr/>
        </p:nvSpPr>
        <p:spPr>
          <a:xfrm>
            <a:off x="7245599" y="4836119"/>
            <a:ext cx="3832638" cy="492443"/>
          </a:xfrm>
          <a:prstGeom prst="rect">
            <a:avLst/>
          </a:prstGeom>
          <a:noFill/>
        </p:spPr>
        <p:txBody>
          <a:bodyPr wrap="square" rtlCol="0">
            <a:spAutoFit/>
          </a:bodyPr>
          <a:lstStyle/>
          <a:p>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Edit the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transcription</a:t>
            </a:r>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if</a:t>
            </a:r>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there</a:t>
            </a:r>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are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any</a:t>
            </a:r>
            <a:r>
              <a:rPr lang="it-IT"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 </a:t>
            </a:r>
            <a:r>
              <a:rPr lang="it-IT" sz="1300" spc="-150" err="1">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rPr>
              <a:t>errors</a:t>
            </a:r>
            <a:endParaRPr lang="en-GB" sz="1300" spc="-150">
              <a:solidFill>
                <a:schemeClr val="tx1">
                  <a:lumMod val="85000"/>
                </a:schemeClr>
              </a:solidFill>
              <a:effectLst>
                <a:outerShdw blurRad="50800" dist="38100" dir="2700000" algn="tl" rotWithShape="0">
                  <a:prstClr val="black">
                    <a:alpha val="40000"/>
                  </a:prstClr>
                </a:outerShdw>
              </a:effectLst>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223360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xit" presetSubtype="0" fill="hold" grpId="1" nodeType="withEffect">
                                  <p:stCondLst>
                                    <p:cond delay="250"/>
                                  </p:stCondLst>
                                  <p:childTnLst>
                                    <p:set>
                                      <p:cBhvr>
                                        <p:cTn id="8" dur="1" fill="hold">
                                          <p:stCondLst>
                                            <p:cond delay="249"/>
                                          </p:stCondLst>
                                        </p:cTn>
                                        <p:tgtEl>
                                          <p:spTgt spid="30"/>
                                        </p:tgtEl>
                                        <p:attrNameLst>
                                          <p:attrName>style.visibility</p:attrName>
                                        </p:attrNameLst>
                                      </p:cBhvr>
                                      <p:to>
                                        <p:strVal val="hidden"/>
                                      </p:to>
                                    </p:set>
                                  </p:childTnLst>
                                </p:cTn>
                              </p:par>
                              <p:par>
                                <p:cTn id="9" presetID="1"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1" nodeType="withEffect">
                                  <p:stCondLst>
                                    <p:cond delay="170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1700"/>
                            </p:stCondLst>
                            <p:childTnLst>
                              <p:par>
                                <p:cTn id="14" presetID="1" presetClass="entr" presetSubtype="0" fill="hold" nodeType="afterEffect">
                                  <p:stCondLst>
                                    <p:cond delay="0"/>
                                  </p:stCondLst>
                                  <p:childTnLst>
                                    <p:set>
                                      <p:cBhvr>
                                        <p:cTn id="15" dur="1" fill="hold">
                                          <p:stCondLst>
                                            <p:cond delay="0"/>
                                          </p:stCondLst>
                                        </p:cTn>
                                        <p:tgtEl>
                                          <p:spTgt spid="31">
                                            <p:txEl>
                                              <p:pRg st="0" end="0"/>
                                            </p:txEl>
                                          </p:spTgt>
                                        </p:tgtEl>
                                        <p:attrNameLst>
                                          <p:attrName>style.visibility</p:attrName>
                                        </p:attrNameLst>
                                      </p:cBhvr>
                                      <p:to>
                                        <p:strVal val="visible"/>
                                      </p:to>
                                    </p:set>
                                  </p:childTnLst>
                                </p:cTn>
                              </p:par>
                            </p:childTnLst>
                          </p:cTn>
                        </p:par>
                        <p:par>
                          <p:cTn id="16" fill="hold">
                            <p:stCondLst>
                              <p:cond delay="1700"/>
                            </p:stCondLst>
                            <p:childTnLst>
                              <p:par>
                                <p:cTn id="17" presetID="1" presetClass="exit" presetSubtype="0" fill="hold" grpId="0" nodeType="afterEffect">
                                  <p:stCondLst>
                                    <p:cond delay="1200"/>
                                  </p:stCondLst>
                                  <p:childTnLst>
                                    <p:set>
                                      <p:cBhvr>
                                        <p:cTn id="18" dur="1" fill="hold">
                                          <p:stCondLst>
                                            <p:cond delay="0"/>
                                          </p:stCondLst>
                                        </p:cTn>
                                        <p:tgtEl>
                                          <p:spTgt spid="31">
                                            <p:txEl>
                                              <p:pRg st="0" end="0"/>
                                            </p:txEl>
                                          </p:spTgt>
                                        </p:tgtEl>
                                        <p:attrNameLst>
                                          <p:attrName>style.visibility</p:attrName>
                                        </p:attrNameLst>
                                      </p:cBhvr>
                                      <p:to>
                                        <p:strVal val="hidden"/>
                                      </p:to>
                                    </p:set>
                                  </p:childTnLst>
                                </p:cTn>
                              </p:par>
                            </p:childTnLst>
                          </p:cTn>
                        </p:par>
                        <p:par>
                          <p:cTn id="19" fill="hold">
                            <p:stCondLst>
                              <p:cond delay="2900"/>
                            </p:stCondLst>
                            <p:childTnLst>
                              <p:par>
                                <p:cTn id="20" presetID="1"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2" grpId="0"/>
      <p:bldP spid="2" grpId="1"/>
      <p:bldP spid="31" grpId="0" build="allAtOnce"/>
      <p:bldP spid="32"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1">
            <a:extLst>
              <a:ext uri="{FF2B5EF4-FFF2-40B4-BE49-F238E27FC236}">
                <a16:creationId xmlns:a16="http://schemas.microsoft.com/office/drawing/2014/main" id="{70431D35-D343-BCDF-ECEA-8B690952E4A4}"/>
              </a:ext>
            </a:extLst>
          </p:cNvPr>
          <p:cNvSpPr/>
          <p:nvPr/>
        </p:nvSpPr>
        <p:spPr>
          <a:xfrm>
            <a:off x="5316" y="2676541"/>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1">
            <a:extLst>
              <a:ext uri="{FF2B5EF4-FFF2-40B4-BE49-F238E27FC236}">
                <a16:creationId xmlns:a16="http://schemas.microsoft.com/office/drawing/2014/main" id="{1CEAC4DE-CC5E-5DA6-2850-B0AE233449DF}"/>
              </a:ext>
            </a:extLst>
          </p:cNvPr>
          <p:cNvSpPr/>
          <p:nvPr/>
        </p:nvSpPr>
        <p:spPr>
          <a:xfrm>
            <a:off x="12020072" y="2815770"/>
            <a:ext cx="148856" cy="4042230"/>
          </a:xfrm>
          <a:prstGeom prst="rect">
            <a:avLst/>
          </a:prstGeom>
          <a:solidFill>
            <a:srgbClr val="16242F"/>
          </a:solidFill>
          <a:ln>
            <a:solidFill>
              <a:srgbClr val="162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Google Shape;866;p44">
            <a:extLst>
              <a:ext uri="{FF2B5EF4-FFF2-40B4-BE49-F238E27FC236}">
                <a16:creationId xmlns:a16="http://schemas.microsoft.com/office/drawing/2014/main" id="{6BF5F29B-BE3C-D20F-2CEF-667525D2534D}"/>
              </a:ext>
            </a:extLst>
          </p:cNvPr>
          <p:cNvSpPr/>
          <p:nvPr/>
        </p:nvSpPr>
        <p:spPr>
          <a:xfrm>
            <a:off x="1117679" y="1097291"/>
            <a:ext cx="9938886" cy="4663417"/>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870;p44">
            <a:extLst>
              <a:ext uri="{FF2B5EF4-FFF2-40B4-BE49-F238E27FC236}">
                <a16:creationId xmlns:a16="http://schemas.microsoft.com/office/drawing/2014/main" id="{DDB8BC36-101C-5344-B364-646D0FB047E9}"/>
              </a:ext>
            </a:extLst>
          </p:cNvPr>
          <p:cNvGrpSpPr/>
          <p:nvPr/>
        </p:nvGrpSpPr>
        <p:grpSpPr>
          <a:xfrm>
            <a:off x="1267062" y="1204648"/>
            <a:ext cx="635280" cy="147600"/>
            <a:chOff x="2147366" y="4139382"/>
            <a:chExt cx="635280" cy="147600"/>
          </a:xfrm>
        </p:grpSpPr>
        <p:sp>
          <p:nvSpPr>
            <p:cNvPr id="13" name="Google Shape;871;p44">
              <a:extLst>
                <a:ext uri="{FF2B5EF4-FFF2-40B4-BE49-F238E27FC236}">
                  <a16:creationId xmlns:a16="http://schemas.microsoft.com/office/drawing/2014/main" id="{B4A4E270-CA89-36FB-FF35-4A49C209571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872;p44">
              <a:extLst>
                <a:ext uri="{FF2B5EF4-FFF2-40B4-BE49-F238E27FC236}">
                  <a16:creationId xmlns:a16="http://schemas.microsoft.com/office/drawing/2014/main" id="{DB42B67E-CAB0-BA6A-9ED4-59019AB516C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73;p44">
              <a:extLst>
                <a:ext uri="{FF2B5EF4-FFF2-40B4-BE49-F238E27FC236}">
                  <a16:creationId xmlns:a16="http://schemas.microsoft.com/office/drawing/2014/main" id="{AAEC270C-6FA8-A26F-5D99-447127106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11;p25">
            <a:extLst>
              <a:ext uri="{FF2B5EF4-FFF2-40B4-BE49-F238E27FC236}">
                <a16:creationId xmlns:a16="http://schemas.microsoft.com/office/drawing/2014/main" id="{ED9CB95D-2FFF-DD55-68C9-889DF06D4B0C}"/>
              </a:ext>
            </a:extLst>
          </p:cNvPr>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lvl="0" algn="l"/>
            <a:r>
              <a:rPr lang="en" sz="5800">
                <a:solidFill>
                  <a:srgbClr val="DEAD5D"/>
                </a:solidFill>
              </a:rPr>
              <a:t>SPAN/NER </a:t>
            </a:r>
            <a:br>
              <a:rPr lang="en" sz="5800"/>
            </a:br>
            <a:r>
              <a:rPr lang="en-GB" sz="5800">
                <a:solidFill>
                  <a:srgbClr val="FFFFFF"/>
                </a:solidFill>
              </a:rPr>
              <a:t>PREDICTION</a:t>
            </a:r>
            <a:endParaRPr sz="5800">
              <a:solidFill>
                <a:srgbClr val="EB8FD8"/>
              </a:solidFill>
            </a:endParaRPr>
          </a:p>
        </p:txBody>
      </p:sp>
      <p:sp>
        <p:nvSpPr>
          <p:cNvPr id="17" name="Google Shape;412;p25">
            <a:extLst>
              <a:ext uri="{FF2B5EF4-FFF2-40B4-BE49-F238E27FC236}">
                <a16:creationId xmlns:a16="http://schemas.microsoft.com/office/drawing/2014/main" id="{6DFA44D7-FCF4-6E5C-6CD5-EDB493D95B9E}"/>
              </a:ext>
            </a:extLst>
          </p:cNvPr>
          <p:cNvSpPr/>
          <p:nvPr/>
        </p:nvSpPr>
        <p:spPr>
          <a:xfrm>
            <a:off x="1663550" y="2130577"/>
            <a:ext cx="1627849" cy="1486099"/>
          </a:xfrm>
          <a:prstGeom prst="rect">
            <a:avLst/>
          </a:prstGeom>
        </p:spPr>
        <p:txBody>
          <a:bodyPr>
            <a:prstTxWarp prst="textPlain">
              <a:avLst/>
            </a:prstTxWarp>
          </a:bodyPr>
          <a:lstStyle/>
          <a:p>
            <a:pPr lvl="0" algn="ctr"/>
            <a:r>
              <a:rPr lang="it-IT" b="1" i="0">
                <a:ln>
                  <a:noFill/>
                </a:ln>
                <a:solidFill>
                  <a:srgbClr val="DEAD5D"/>
                </a:solidFill>
                <a:latin typeface="Roboto Mono"/>
              </a:rPr>
              <a:t>03</a:t>
            </a:r>
            <a:endParaRPr b="1" i="0">
              <a:ln>
                <a:noFill/>
              </a:ln>
              <a:solidFill>
                <a:srgbClr val="DEAD5D"/>
              </a:solidFill>
              <a:latin typeface="Roboto Mono"/>
            </a:endParaRPr>
          </a:p>
        </p:txBody>
      </p:sp>
    </p:spTree>
    <p:extLst>
      <p:ext uri="{BB962C8B-B14F-4D97-AF65-F5344CB8AC3E}">
        <p14:creationId xmlns:p14="http://schemas.microsoft.com/office/powerpoint/2010/main" val="3958521631"/>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14:presetBounceEnd="5714">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714">
                                          <p:cBhvr additive="base">
                                            <p:cTn id="7" dur="350" fill="hold"/>
                                            <p:tgtEl>
                                              <p:spTgt spid="11"/>
                                            </p:tgtEl>
                                            <p:attrNameLst>
                                              <p:attrName>ppt_x</p:attrName>
                                            </p:attrNameLst>
                                          </p:cBhvr>
                                          <p:tavLst>
                                            <p:tav tm="0">
                                              <p:val>
                                                <p:strVal val="1+#ppt_w/2"/>
                                              </p:val>
                                            </p:tav>
                                            <p:tav tm="100000">
                                              <p:val>
                                                <p:strVal val="#ppt_x"/>
                                              </p:val>
                                            </p:tav>
                                          </p:tavLst>
                                        </p:anim>
                                        <p:anim calcmode="lin" valueType="num" p14:bounceEnd="5714">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14:presetBounceEnd="5714">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714">
                                          <p:cBhvr additive="base">
                                            <p:cTn id="11" dur="450" fill="hold"/>
                                            <p:tgtEl>
                                              <p:spTgt spid="12"/>
                                            </p:tgtEl>
                                            <p:attrNameLst>
                                              <p:attrName>ppt_x</p:attrName>
                                            </p:attrNameLst>
                                          </p:cBhvr>
                                          <p:tavLst>
                                            <p:tav tm="0">
                                              <p:val>
                                                <p:strVal val="1+#ppt_w/2"/>
                                              </p:val>
                                            </p:tav>
                                            <p:tav tm="100000">
                                              <p:val>
                                                <p:strVal val="#ppt_x"/>
                                              </p:val>
                                            </p:tav>
                                          </p:tavLst>
                                        </p:anim>
                                        <p:anim calcmode="lin" valueType="num" p14:bounceEnd="5714">
                                          <p:cBhvr additive="base">
                                            <p:cTn id="12" dur="450" fill="hold"/>
                                            <p:tgtEl>
                                              <p:spTgt spid="12"/>
                                            </p:tgtEl>
                                            <p:attrNameLst>
                                              <p:attrName>ppt_y</p:attrName>
                                            </p:attrNameLst>
                                          </p:cBhvr>
                                          <p:tavLst>
                                            <p:tav tm="0">
                                              <p:val>
                                                <p:strVal val="1+#ppt_h/2"/>
                                              </p:val>
                                            </p:tav>
                                            <p:tav tm="100000">
                                              <p:val>
                                                <p:strVal val="#ppt_y"/>
                                              </p:val>
                                            </p:tav>
                                          </p:tavLst>
                                        </p:anim>
                                      </p:childTnLst>
                                    </p:cTn>
                                  </p:par>
                                  <p:par>
                                    <p:cTn id="13" presetID="23" presetClass="entr" presetSubtype="16" fill="hold" grpId="3"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 presetClass="entr" presetSubtype="0" fill="hold" grpId="1" nodeType="afterEffect">
                                      <p:stCondLst>
                                        <p:cond delay="0"/>
                                      </p:stCondLst>
                                      <p:iterate type="lt">
                                        <p:tmAbs val="300"/>
                                      </p:iterate>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801"/>
                                </p:stCondLst>
                                <p:childTnLst>
                                  <p:par>
                                    <p:cTn id="21" presetID="1" presetClass="entr" presetSubtype="0" fill="hold" grpId="1" nodeType="afterEffect">
                                      <p:stCondLst>
                                        <p:cond delay="250"/>
                                      </p:stCondLst>
                                      <p:iterate type="lt">
                                        <p:tmAbs val="30"/>
                                      </p:iterate>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xit" presetSubtype="544" fill="hold" grpId="2" nodeType="clickEffect">
                                      <p:stCondLst>
                                        <p:cond delay="0"/>
                                      </p:stCondLst>
                                      <p:childTnLst>
                                        <p:anim calcmode="lin" valueType="num">
                                          <p:cBhvr>
                                            <p:cTn id="26" dur="250"/>
                                            <p:tgtEl>
                                              <p:spTgt spid="11"/>
                                            </p:tgtEl>
                                            <p:attrNameLst>
                                              <p:attrName>ppt_w</p:attrName>
                                            </p:attrNameLst>
                                          </p:cBhvr>
                                          <p:tavLst>
                                            <p:tav tm="0">
                                              <p:val>
                                                <p:strVal val="ppt_w"/>
                                              </p:val>
                                            </p:tav>
                                            <p:tav tm="100000">
                                              <p:val>
                                                <p:fltVal val="0"/>
                                              </p:val>
                                            </p:tav>
                                          </p:tavLst>
                                        </p:anim>
                                        <p:anim calcmode="lin" valueType="num">
                                          <p:cBhvr>
                                            <p:cTn id="27" dur="250"/>
                                            <p:tgtEl>
                                              <p:spTgt spid="11"/>
                                            </p:tgtEl>
                                            <p:attrNameLst>
                                              <p:attrName>ppt_h</p:attrName>
                                            </p:attrNameLst>
                                          </p:cBhvr>
                                          <p:tavLst>
                                            <p:tav tm="0">
                                              <p:val>
                                                <p:strVal val="ppt_h"/>
                                              </p:val>
                                            </p:tav>
                                            <p:tav tm="100000">
                                              <p:val>
                                                <p:fltVal val="0"/>
                                              </p:val>
                                            </p:tav>
                                          </p:tavLst>
                                        </p:anim>
                                        <p:animEffect transition="out" filter="fade">
                                          <p:cBhvr>
                                            <p:cTn id="28" dur="250"/>
                                            <p:tgtEl>
                                              <p:spTgt spid="11"/>
                                            </p:tgtEl>
                                          </p:cBhvr>
                                        </p:animEffect>
                                        <p:anim calcmode="lin" valueType="num">
                                          <p:cBhvr>
                                            <p:cTn id="29" dur="250"/>
                                            <p:tgtEl>
                                              <p:spTgt spid="11"/>
                                            </p:tgtEl>
                                            <p:attrNameLst>
                                              <p:attrName>ppt_x</p:attrName>
                                            </p:attrNameLst>
                                          </p:cBhvr>
                                          <p:tavLst>
                                            <p:tav tm="0">
                                              <p:val>
                                                <p:strVal val="ppt_x"/>
                                              </p:val>
                                            </p:tav>
                                            <p:tav tm="100000">
                                              <p:val>
                                                <p:fltVal val="0.5"/>
                                              </p:val>
                                            </p:tav>
                                          </p:tavLst>
                                        </p:anim>
                                        <p:anim calcmode="lin" valueType="num">
                                          <p:cBhvr>
                                            <p:cTn id="30" dur="250"/>
                                            <p:tgtEl>
                                              <p:spTgt spid="11"/>
                                            </p:tgtEl>
                                            <p:attrNameLst>
                                              <p:attrName>ppt_y</p:attrName>
                                            </p:attrNameLst>
                                          </p:cBhvr>
                                          <p:tavLst>
                                            <p:tav tm="0">
                                              <p:val>
                                                <p:strVal val="ppt_y"/>
                                              </p:val>
                                            </p:tav>
                                            <p:tav tm="100000">
                                              <p:val>
                                                <p:fltVal val="0.5"/>
                                              </p:val>
                                            </p:tav>
                                          </p:tavLst>
                                        </p:anim>
                                        <p:set>
                                          <p:cBhvr>
                                            <p:cTn id="31" dur="1" fill="hold">
                                              <p:stCondLst>
                                                <p:cond delay="249"/>
                                              </p:stCondLst>
                                            </p:cTn>
                                            <p:tgtEl>
                                              <p:spTgt spid="11"/>
                                            </p:tgtEl>
                                            <p:attrNameLst>
                                              <p:attrName>style.visibility</p:attrName>
                                            </p:attrNameLst>
                                          </p:cBhvr>
                                          <p:to>
                                            <p:strVal val="hidden"/>
                                          </p:to>
                                        </p:set>
                                      </p:childTnLst>
                                    </p:cTn>
                                  </p:par>
                                  <p:par>
                                    <p:cTn id="32" presetID="53" presetClass="exit" presetSubtype="544" fill="hold" nodeType="withEffect">
                                      <p:stCondLst>
                                        <p:cond delay="0"/>
                                      </p:stCondLst>
                                      <p:childTnLst>
                                        <p:anim calcmode="lin" valueType="num">
                                          <p:cBhvr>
                                            <p:cTn id="33" dur="250"/>
                                            <p:tgtEl>
                                              <p:spTgt spid="12"/>
                                            </p:tgtEl>
                                            <p:attrNameLst>
                                              <p:attrName>ppt_w</p:attrName>
                                            </p:attrNameLst>
                                          </p:cBhvr>
                                          <p:tavLst>
                                            <p:tav tm="0">
                                              <p:val>
                                                <p:strVal val="ppt_w"/>
                                              </p:val>
                                            </p:tav>
                                            <p:tav tm="100000">
                                              <p:val>
                                                <p:fltVal val="0"/>
                                              </p:val>
                                            </p:tav>
                                          </p:tavLst>
                                        </p:anim>
                                        <p:anim calcmode="lin" valueType="num">
                                          <p:cBhvr>
                                            <p:cTn id="34" dur="250"/>
                                            <p:tgtEl>
                                              <p:spTgt spid="12"/>
                                            </p:tgtEl>
                                            <p:attrNameLst>
                                              <p:attrName>ppt_h</p:attrName>
                                            </p:attrNameLst>
                                          </p:cBhvr>
                                          <p:tavLst>
                                            <p:tav tm="0">
                                              <p:val>
                                                <p:strVal val="ppt_h"/>
                                              </p:val>
                                            </p:tav>
                                            <p:tav tm="100000">
                                              <p:val>
                                                <p:fltVal val="0"/>
                                              </p:val>
                                            </p:tav>
                                          </p:tavLst>
                                        </p:anim>
                                        <p:animEffect transition="out" filter="fade">
                                          <p:cBhvr>
                                            <p:cTn id="35" dur="250"/>
                                            <p:tgtEl>
                                              <p:spTgt spid="12"/>
                                            </p:tgtEl>
                                          </p:cBhvr>
                                        </p:animEffect>
                                        <p:anim calcmode="lin" valueType="num">
                                          <p:cBhvr>
                                            <p:cTn id="36" dur="250"/>
                                            <p:tgtEl>
                                              <p:spTgt spid="12"/>
                                            </p:tgtEl>
                                            <p:attrNameLst>
                                              <p:attrName>ppt_x</p:attrName>
                                            </p:attrNameLst>
                                          </p:cBhvr>
                                          <p:tavLst>
                                            <p:tav tm="0">
                                              <p:val>
                                                <p:strVal val="ppt_x"/>
                                              </p:val>
                                            </p:tav>
                                            <p:tav tm="100000">
                                              <p:val>
                                                <p:fltVal val="0.5"/>
                                              </p:val>
                                            </p:tav>
                                          </p:tavLst>
                                        </p:anim>
                                        <p:anim calcmode="lin" valueType="num">
                                          <p:cBhvr>
                                            <p:cTn id="37" dur="250"/>
                                            <p:tgtEl>
                                              <p:spTgt spid="12"/>
                                            </p:tgtEl>
                                            <p:attrNameLst>
                                              <p:attrName>ppt_y</p:attrName>
                                            </p:attrNameLst>
                                          </p:cBhvr>
                                          <p:tavLst>
                                            <p:tav tm="0">
                                              <p:val>
                                                <p:strVal val="ppt_y"/>
                                              </p:val>
                                            </p:tav>
                                            <p:tav tm="100000">
                                              <p:val>
                                                <p:fltVal val="0.5"/>
                                              </p:val>
                                            </p:tav>
                                          </p:tavLst>
                                        </p:anim>
                                        <p:set>
                                          <p:cBhvr>
                                            <p:cTn id="38" dur="1" fill="hold">
                                              <p:stCondLst>
                                                <p:cond delay="249"/>
                                              </p:stCondLst>
                                            </p:cTn>
                                            <p:tgtEl>
                                              <p:spTgt spid="12"/>
                                            </p:tgtEl>
                                            <p:attrNameLst>
                                              <p:attrName>style.visibility</p:attrName>
                                            </p:attrNameLst>
                                          </p:cBhvr>
                                          <p:to>
                                            <p:strVal val="hidden"/>
                                          </p:to>
                                        </p:set>
                                      </p:childTnLst>
                                    </p:cTn>
                                  </p:par>
                                  <p:par>
                                    <p:cTn id="39" presetID="2" presetClass="exit" presetSubtype="6" fill="hold" grpId="1" nodeType="withEffect">
                                      <p:stCondLst>
                                        <p:cond delay="0"/>
                                      </p:stCondLst>
                                      <p:childTnLst>
                                        <p:anim calcmode="lin" valueType="num">
                                          <p:cBhvr additive="base">
                                            <p:cTn id="40" dur="500"/>
                                            <p:tgtEl>
                                              <p:spTgt spid="11"/>
                                            </p:tgtEl>
                                            <p:attrNameLst>
                                              <p:attrName>ppt_x</p:attrName>
                                            </p:attrNameLst>
                                          </p:cBhvr>
                                          <p:tavLst>
                                            <p:tav tm="0">
                                              <p:val>
                                                <p:strVal val="ppt_x"/>
                                              </p:val>
                                            </p:tav>
                                            <p:tav tm="100000">
                                              <p:val>
                                                <p:strVal val="1+ppt_w/2"/>
                                              </p:val>
                                            </p:tav>
                                          </p:tavLst>
                                        </p:anim>
                                        <p:anim calcmode="lin" valueType="num">
                                          <p:cBhvr additive="base">
                                            <p:cTn id="41" dur="500"/>
                                            <p:tgtEl>
                                              <p:spTgt spid="11"/>
                                            </p:tgtEl>
                                            <p:attrNameLst>
                                              <p:attrName>ppt_y</p:attrName>
                                            </p:attrNameLst>
                                          </p:cBhvr>
                                          <p:tavLst>
                                            <p:tav tm="0">
                                              <p:val>
                                                <p:strVal val="ppt_y"/>
                                              </p:val>
                                            </p:tav>
                                            <p:tav tm="100000">
                                              <p:val>
                                                <p:strVal val="1+ppt_h/2"/>
                                              </p:val>
                                            </p:tav>
                                          </p:tavLst>
                                        </p:anim>
                                        <p:set>
                                          <p:cBhvr>
                                            <p:cTn id="42" dur="1" fill="hold">
                                              <p:stCondLst>
                                                <p:cond delay="499"/>
                                              </p:stCondLst>
                                            </p:cTn>
                                            <p:tgtEl>
                                              <p:spTgt spid="11"/>
                                            </p:tgtEl>
                                            <p:attrNameLst>
                                              <p:attrName>style.visibility</p:attrName>
                                            </p:attrNameLst>
                                          </p:cBhvr>
                                          <p:to>
                                            <p:strVal val="hidden"/>
                                          </p:to>
                                        </p:set>
                                      </p:childTnLst>
                                    </p:cTn>
                                  </p:par>
                                  <p:par>
                                    <p:cTn id="43" presetID="2" presetClass="exit" presetSubtype="6" fill="hold" nodeType="withEffect">
                                      <p:stCondLst>
                                        <p:cond delay="0"/>
                                      </p:stCondLst>
                                      <p:childTnLst>
                                        <p:anim calcmode="lin" valueType="num">
                                          <p:cBhvr additive="base">
                                            <p:cTn id="44" dur="250"/>
                                            <p:tgtEl>
                                              <p:spTgt spid="12"/>
                                            </p:tgtEl>
                                            <p:attrNameLst>
                                              <p:attrName>ppt_x</p:attrName>
                                            </p:attrNameLst>
                                          </p:cBhvr>
                                          <p:tavLst>
                                            <p:tav tm="0">
                                              <p:val>
                                                <p:strVal val="ppt_x"/>
                                              </p:val>
                                            </p:tav>
                                            <p:tav tm="100000">
                                              <p:val>
                                                <p:strVal val="1+ppt_w/2"/>
                                              </p:val>
                                            </p:tav>
                                          </p:tavLst>
                                        </p:anim>
                                        <p:anim calcmode="lin" valueType="num">
                                          <p:cBhvr additive="base">
                                            <p:cTn id="45" dur="250"/>
                                            <p:tgtEl>
                                              <p:spTgt spid="12"/>
                                            </p:tgtEl>
                                            <p:attrNameLst>
                                              <p:attrName>ppt_y</p:attrName>
                                            </p:attrNameLst>
                                          </p:cBhvr>
                                          <p:tavLst>
                                            <p:tav tm="0">
                                              <p:val>
                                                <p:strVal val="ppt_y"/>
                                              </p:val>
                                            </p:tav>
                                            <p:tav tm="100000">
                                              <p:val>
                                                <p:strVal val="1+ppt_h/2"/>
                                              </p:val>
                                            </p:tav>
                                          </p:tavLst>
                                        </p:anim>
                                        <p:set>
                                          <p:cBhvr>
                                            <p:cTn id="46" dur="1" fill="hold">
                                              <p:stCondLst>
                                                <p:cond delay="249"/>
                                              </p:stCondLst>
                                            </p:cTn>
                                            <p:tgtEl>
                                              <p:spTgt spid="12"/>
                                            </p:tgtEl>
                                            <p:attrNameLst>
                                              <p:attrName>style.visibility</p:attrName>
                                            </p:attrNameLst>
                                          </p:cBhvr>
                                          <p:to>
                                            <p:strVal val="hidden"/>
                                          </p:to>
                                        </p:set>
                                      </p:childTnLst>
                                    </p:cTn>
                                  </p:par>
                                  <p:par>
                                    <p:cTn id="47" presetID="1" presetClass="exit" presetSubtype="0" fill="hold" grpId="0" nodeType="withEffect">
                                      <p:stCondLst>
                                        <p:cond delay="0"/>
                                      </p:stCondLst>
                                      <p:iterate type="lt">
                                        <p:tmAbs val="0"/>
                                      </p:iterate>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0" nodeType="withEffect">
                                      <p:stCondLst>
                                        <p:cond delay="0"/>
                                      </p:stCondLst>
                                      <p:iterate type="lt">
                                        <p:tmAbs val="0"/>
                                      </p:iterate>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p:bldP spid="16" grpId="1"/>
          <p:bldP spid="17" grpId="0"/>
          <p:bldP spid="17"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1429"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50" fill="hold"/>
                                            <p:tgtEl>
                                              <p:spTgt spid="11"/>
                                            </p:tgtEl>
                                            <p:attrNameLst>
                                              <p:attrName>ppt_x</p:attrName>
                                            </p:attrNameLst>
                                          </p:cBhvr>
                                          <p:tavLst>
                                            <p:tav tm="0">
                                              <p:val>
                                                <p:strVal val="1+#ppt_w/2"/>
                                              </p:val>
                                            </p:tav>
                                            <p:tav tm="100000">
                                              <p:val>
                                                <p:strVal val="#ppt_x"/>
                                              </p:val>
                                            </p:tav>
                                          </p:tavLst>
                                        </p:anim>
                                        <p:anim calcmode="lin" valueType="num">
                                          <p:cBhvr additive="base">
                                            <p:cTn id="8" dur="3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6" accel="11429"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450" fill="hold"/>
                                            <p:tgtEl>
                                              <p:spTgt spid="12"/>
                                            </p:tgtEl>
                                            <p:attrNameLst>
                                              <p:attrName>ppt_x</p:attrName>
                                            </p:attrNameLst>
                                          </p:cBhvr>
                                          <p:tavLst>
                                            <p:tav tm="0">
                                              <p:val>
                                                <p:strVal val="1+#ppt_w/2"/>
                                              </p:val>
                                            </p:tav>
                                            <p:tav tm="100000">
                                              <p:val>
                                                <p:strVal val="#ppt_x"/>
                                              </p:val>
                                            </p:tav>
                                          </p:tavLst>
                                        </p:anim>
                                        <p:anim calcmode="lin" valueType="num">
                                          <p:cBhvr additive="base">
                                            <p:cTn id="12" dur="450" fill="hold"/>
                                            <p:tgtEl>
                                              <p:spTgt spid="12"/>
                                            </p:tgtEl>
                                            <p:attrNameLst>
                                              <p:attrName>ppt_y</p:attrName>
                                            </p:attrNameLst>
                                          </p:cBhvr>
                                          <p:tavLst>
                                            <p:tav tm="0">
                                              <p:val>
                                                <p:strVal val="1+#ppt_h/2"/>
                                              </p:val>
                                            </p:tav>
                                            <p:tav tm="100000">
                                              <p:val>
                                                <p:strVal val="#ppt_y"/>
                                              </p:val>
                                            </p:tav>
                                          </p:tavLst>
                                        </p:anim>
                                      </p:childTnLst>
                                    </p:cTn>
                                  </p:par>
                                  <p:par>
                                    <p:cTn id="13" presetID="23" presetClass="entr" presetSubtype="16" fill="hold" grpId="3"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 presetClass="entr" presetSubtype="0" fill="hold" grpId="1" nodeType="afterEffect">
                                      <p:stCondLst>
                                        <p:cond delay="0"/>
                                      </p:stCondLst>
                                      <p:iterate type="lt">
                                        <p:tmAbs val="300"/>
                                      </p:iterate>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801"/>
                                </p:stCondLst>
                                <p:childTnLst>
                                  <p:par>
                                    <p:cTn id="21" presetID="1" presetClass="entr" presetSubtype="0" fill="hold" grpId="1" nodeType="afterEffect">
                                      <p:stCondLst>
                                        <p:cond delay="250"/>
                                      </p:stCondLst>
                                      <p:iterate type="lt">
                                        <p:tmAbs val="30"/>
                                      </p:iterate>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xit" presetSubtype="544" fill="hold" grpId="2" nodeType="clickEffect">
                                      <p:stCondLst>
                                        <p:cond delay="0"/>
                                      </p:stCondLst>
                                      <p:childTnLst>
                                        <p:anim calcmode="lin" valueType="num">
                                          <p:cBhvr>
                                            <p:cTn id="26" dur="250"/>
                                            <p:tgtEl>
                                              <p:spTgt spid="11"/>
                                            </p:tgtEl>
                                            <p:attrNameLst>
                                              <p:attrName>ppt_w</p:attrName>
                                            </p:attrNameLst>
                                          </p:cBhvr>
                                          <p:tavLst>
                                            <p:tav tm="0">
                                              <p:val>
                                                <p:strVal val="ppt_w"/>
                                              </p:val>
                                            </p:tav>
                                            <p:tav tm="100000">
                                              <p:val>
                                                <p:fltVal val="0"/>
                                              </p:val>
                                            </p:tav>
                                          </p:tavLst>
                                        </p:anim>
                                        <p:anim calcmode="lin" valueType="num">
                                          <p:cBhvr>
                                            <p:cTn id="27" dur="250"/>
                                            <p:tgtEl>
                                              <p:spTgt spid="11"/>
                                            </p:tgtEl>
                                            <p:attrNameLst>
                                              <p:attrName>ppt_h</p:attrName>
                                            </p:attrNameLst>
                                          </p:cBhvr>
                                          <p:tavLst>
                                            <p:tav tm="0">
                                              <p:val>
                                                <p:strVal val="ppt_h"/>
                                              </p:val>
                                            </p:tav>
                                            <p:tav tm="100000">
                                              <p:val>
                                                <p:fltVal val="0"/>
                                              </p:val>
                                            </p:tav>
                                          </p:tavLst>
                                        </p:anim>
                                        <p:animEffect transition="out" filter="fade">
                                          <p:cBhvr>
                                            <p:cTn id="28" dur="250"/>
                                            <p:tgtEl>
                                              <p:spTgt spid="11"/>
                                            </p:tgtEl>
                                          </p:cBhvr>
                                        </p:animEffect>
                                        <p:anim calcmode="lin" valueType="num">
                                          <p:cBhvr>
                                            <p:cTn id="29" dur="250"/>
                                            <p:tgtEl>
                                              <p:spTgt spid="11"/>
                                            </p:tgtEl>
                                            <p:attrNameLst>
                                              <p:attrName>ppt_x</p:attrName>
                                            </p:attrNameLst>
                                          </p:cBhvr>
                                          <p:tavLst>
                                            <p:tav tm="0">
                                              <p:val>
                                                <p:strVal val="ppt_x"/>
                                              </p:val>
                                            </p:tav>
                                            <p:tav tm="100000">
                                              <p:val>
                                                <p:fltVal val="0.5"/>
                                              </p:val>
                                            </p:tav>
                                          </p:tavLst>
                                        </p:anim>
                                        <p:anim calcmode="lin" valueType="num">
                                          <p:cBhvr>
                                            <p:cTn id="30" dur="250"/>
                                            <p:tgtEl>
                                              <p:spTgt spid="11"/>
                                            </p:tgtEl>
                                            <p:attrNameLst>
                                              <p:attrName>ppt_y</p:attrName>
                                            </p:attrNameLst>
                                          </p:cBhvr>
                                          <p:tavLst>
                                            <p:tav tm="0">
                                              <p:val>
                                                <p:strVal val="ppt_y"/>
                                              </p:val>
                                            </p:tav>
                                            <p:tav tm="100000">
                                              <p:val>
                                                <p:fltVal val="0.5"/>
                                              </p:val>
                                            </p:tav>
                                          </p:tavLst>
                                        </p:anim>
                                        <p:set>
                                          <p:cBhvr>
                                            <p:cTn id="31" dur="1" fill="hold">
                                              <p:stCondLst>
                                                <p:cond delay="249"/>
                                              </p:stCondLst>
                                            </p:cTn>
                                            <p:tgtEl>
                                              <p:spTgt spid="11"/>
                                            </p:tgtEl>
                                            <p:attrNameLst>
                                              <p:attrName>style.visibility</p:attrName>
                                            </p:attrNameLst>
                                          </p:cBhvr>
                                          <p:to>
                                            <p:strVal val="hidden"/>
                                          </p:to>
                                        </p:set>
                                      </p:childTnLst>
                                    </p:cTn>
                                  </p:par>
                                  <p:par>
                                    <p:cTn id="32" presetID="53" presetClass="exit" presetSubtype="544" fill="hold" nodeType="withEffect">
                                      <p:stCondLst>
                                        <p:cond delay="0"/>
                                      </p:stCondLst>
                                      <p:childTnLst>
                                        <p:anim calcmode="lin" valueType="num">
                                          <p:cBhvr>
                                            <p:cTn id="33" dur="250"/>
                                            <p:tgtEl>
                                              <p:spTgt spid="12"/>
                                            </p:tgtEl>
                                            <p:attrNameLst>
                                              <p:attrName>ppt_w</p:attrName>
                                            </p:attrNameLst>
                                          </p:cBhvr>
                                          <p:tavLst>
                                            <p:tav tm="0">
                                              <p:val>
                                                <p:strVal val="ppt_w"/>
                                              </p:val>
                                            </p:tav>
                                            <p:tav tm="100000">
                                              <p:val>
                                                <p:fltVal val="0"/>
                                              </p:val>
                                            </p:tav>
                                          </p:tavLst>
                                        </p:anim>
                                        <p:anim calcmode="lin" valueType="num">
                                          <p:cBhvr>
                                            <p:cTn id="34" dur="250"/>
                                            <p:tgtEl>
                                              <p:spTgt spid="12"/>
                                            </p:tgtEl>
                                            <p:attrNameLst>
                                              <p:attrName>ppt_h</p:attrName>
                                            </p:attrNameLst>
                                          </p:cBhvr>
                                          <p:tavLst>
                                            <p:tav tm="0">
                                              <p:val>
                                                <p:strVal val="ppt_h"/>
                                              </p:val>
                                            </p:tav>
                                            <p:tav tm="100000">
                                              <p:val>
                                                <p:fltVal val="0"/>
                                              </p:val>
                                            </p:tav>
                                          </p:tavLst>
                                        </p:anim>
                                        <p:animEffect transition="out" filter="fade">
                                          <p:cBhvr>
                                            <p:cTn id="35" dur="250"/>
                                            <p:tgtEl>
                                              <p:spTgt spid="12"/>
                                            </p:tgtEl>
                                          </p:cBhvr>
                                        </p:animEffect>
                                        <p:anim calcmode="lin" valueType="num">
                                          <p:cBhvr>
                                            <p:cTn id="36" dur="250"/>
                                            <p:tgtEl>
                                              <p:spTgt spid="12"/>
                                            </p:tgtEl>
                                            <p:attrNameLst>
                                              <p:attrName>ppt_x</p:attrName>
                                            </p:attrNameLst>
                                          </p:cBhvr>
                                          <p:tavLst>
                                            <p:tav tm="0">
                                              <p:val>
                                                <p:strVal val="ppt_x"/>
                                              </p:val>
                                            </p:tav>
                                            <p:tav tm="100000">
                                              <p:val>
                                                <p:fltVal val="0.5"/>
                                              </p:val>
                                            </p:tav>
                                          </p:tavLst>
                                        </p:anim>
                                        <p:anim calcmode="lin" valueType="num">
                                          <p:cBhvr>
                                            <p:cTn id="37" dur="250"/>
                                            <p:tgtEl>
                                              <p:spTgt spid="12"/>
                                            </p:tgtEl>
                                            <p:attrNameLst>
                                              <p:attrName>ppt_y</p:attrName>
                                            </p:attrNameLst>
                                          </p:cBhvr>
                                          <p:tavLst>
                                            <p:tav tm="0">
                                              <p:val>
                                                <p:strVal val="ppt_y"/>
                                              </p:val>
                                            </p:tav>
                                            <p:tav tm="100000">
                                              <p:val>
                                                <p:fltVal val="0.5"/>
                                              </p:val>
                                            </p:tav>
                                          </p:tavLst>
                                        </p:anim>
                                        <p:set>
                                          <p:cBhvr>
                                            <p:cTn id="38" dur="1" fill="hold">
                                              <p:stCondLst>
                                                <p:cond delay="249"/>
                                              </p:stCondLst>
                                            </p:cTn>
                                            <p:tgtEl>
                                              <p:spTgt spid="12"/>
                                            </p:tgtEl>
                                            <p:attrNameLst>
                                              <p:attrName>style.visibility</p:attrName>
                                            </p:attrNameLst>
                                          </p:cBhvr>
                                          <p:to>
                                            <p:strVal val="hidden"/>
                                          </p:to>
                                        </p:set>
                                      </p:childTnLst>
                                    </p:cTn>
                                  </p:par>
                                  <p:par>
                                    <p:cTn id="39" presetID="2" presetClass="exit" presetSubtype="6" fill="hold" grpId="1" nodeType="withEffect">
                                      <p:stCondLst>
                                        <p:cond delay="0"/>
                                      </p:stCondLst>
                                      <p:childTnLst>
                                        <p:anim calcmode="lin" valueType="num">
                                          <p:cBhvr additive="base">
                                            <p:cTn id="40" dur="500"/>
                                            <p:tgtEl>
                                              <p:spTgt spid="11"/>
                                            </p:tgtEl>
                                            <p:attrNameLst>
                                              <p:attrName>ppt_x</p:attrName>
                                            </p:attrNameLst>
                                          </p:cBhvr>
                                          <p:tavLst>
                                            <p:tav tm="0">
                                              <p:val>
                                                <p:strVal val="ppt_x"/>
                                              </p:val>
                                            </p:tav>
                                            <p:tav tm="100000">
                                              <p:val>
                                                <p:strVal val="1+ppt_w/2"/>
                                              </p:val>
                                            </p:tav>
                                          </p:tavLst>
                                        </p:anim>
                                        <p:anim calcmode="lin" valueType="num">
                                          <p:cBhvr additive="base">
                                            <p:cTn id="41" dur="500"/>
                                            <p:tgtEl>
                                              <p:spTgt spid="11"/>
                                            </p:tgtEl>
                                            <p:attrNameLst>
                                              <p:attrName>ppt_y</p:attrName>
                                            </p:attrNameLst>
                                          </p:cBhvr>
                                          <p:tavLst>
                                            <p:tav tm="0">
                                              <p:val>
                                                <p:strVal val="ppt_y"/>
                                              </p:val>
                                            </p:tav>
                                            <p:tav tm="100000">
                                              <p:val>
                                                <p:strVal val="1+ppt_h/2"/>
                                              </p:val>
                                            </p:tav>
                                          </p:tavLst>
                                        </p:anim>
                                        <p:set>
                                          <p:cBhvr>
                                            <p:cTn id="42" dur="1" fill="hold">
                                              <p:stCondLst>
                                                <p:cond delay="499"/>
                                              </p:stCondLst>
                                            </p:cTn>
                                            <p:tgtEl>
                                              <p:spTgt spid="11"/>
                                            </p:tgtEl>
                                            <p:attrNameLst>
                                              <p:attrName>style.visibility</p:attrName>
                                            </p:attrNameLst>
                                          </p:cBhvr>
                                          <p:to>
                                            <p:strVal val="hidden"/>
                                          </p:to>
                                        </p:set>
                                      </p:childTnLst>
                                    </p:cTn>
                                  </p:par>
                                  <p:par>
                                    <p:cTn id="43" presetID="2" presetClass="exit" presetSubtype="6" fill="hold" nodeType="withEffect">
                                      <p:stCondLst>
                                        <p:cond delay="0"/>
                                      </p:stCondLst>
                                      <p:childTnLst>
                                        <p:anim calcmode="lin" valueType="num">
                                          <p:cBhvr additive="base">
                                            <p:cTn id="44" dur="250"/>
                                            <p:tgtEl>
                                              <p:spTgt spid="12"/>
                                            </p:tgtEl>
                                            <p:attrNameLst>
                                              <p:attrName>ppt_x</p:attrName>
                                            </p:attrNameLst>
                                          </p:cBhvr>
                                          <p:tavLst>
                                            <p:tav tm="0">
                                              <p:val>
                                                <p:strVal val="ppt_x"/>
                                              </p:val>
                                            </p:tav>
                                            <p:tav tm="100000">
                                              <p:val>
                                                <p:strVal val="1+ppt_w/2"/>
                                              </p:val>
                                            </p:tav>
                                          </p:tavLst>
                                        </p:anim>
                                        <p:anim calcmode="lin" valueType="num">
                                          <p:cBhvr additive="base">
                                            <p:cTn id="45" dur="250"/>
                                            <p:tgtEl>
                                              <p:spTgt spid="12"/>
                                            </p:tgtEl>
                                            <p:attrNameLst>
                                              <p:attrName>ppt_y</p:attrName>
                                            </p:attrNameLst>
                                          </p:cBhvr>
                                          <p:tavLst>
                                            <p:tav tm="0">
                                              <p:val>
                                                <p:strVal val="ppt_y"/>
                                              </p:val>
                                            </p:tav>
                                            <p:tav tm="100000">
                                              <p:val>
                                                <p:strVal val="1+ppt_h/2"/>
                                              </p:val>
                                            </p:tav>
                                          </p:tavLst>
                                        </p:anim>
                                        <p:set>
                                          <p:cBhvr>
                                            <p:cTn id="46" dur="1" fill="hold">
                                              <p:stCondLst>
                                                <p:cond delay="249"/>
                                              </p:stCondLst>
                                            </p:cTn>
                                            <p:tgtEl>
                                              <p:spTgt spid="12"/>
                                            </p:tgtEl>
                                            <p:attrNameLst>
                                              <p:attrName>style.visibility</p:attrName>
                                            </p:attrNameLst>
                                          </p:cBhvr>
                                          <p:to>
                                            <p:strVal val="hidden"/>
                                          </p:to>
                                        </p:set>
                                      </p:childTnLst>
                                    </p:cTn>
                                  </p:par>
                                  <p:par>
                                    <p:cTn id="47" presetID="1" presetClass="exit" presetSubtype="0" fill="hold" grpId="0" nodeType="withEffect">
                                      <p:stCondLst>
                                        <p:cond delay="0"/>
                                      </p:stCondLst>
                                      <p:iterate type="lt">
                                        <p:tmAbs val="0"/>
                                      </p:iterate>
                                      <p:childTnLst>
                                        <p:set>
                                          <p:cBhvr>
                                            <p:cTn id="48" dur="1" fill="hold">
                                              <p:stCondLst>
                                                <p:cond delay="0"/>
                                              </p:stCondLst>
                                            </p:cTn>
                                            <p:tgtEl>
                                              <p:spTgt spid="16"/>
                                            </p:tgtEl>
                                            <p:attrNameLst>
                                              <p:attrName>style.visibility</p:attrName>
                                            </p:attrNameLst>
                                          </p:cBhvr>
                                          <p:to>
                                            <p:strVal val="hidden"/>
                                          </p:to>
                                        </p:set>
                                      </p:childTnLst>
                                    </p:cTn>
                                  </p:par>
                                  <p:par>
                                    <p:cTn id="49" presetID="1" presetClass="exit" presetSubtype="0" fill="hold" grpId="0" nodeType="withEffect">
                                      <p:stCondLst>
                                        <p:cond delay="0"/>
                                      </p:stCondLst>
                                      <p:iterate type="lt">
                                        <p:tmAbs val="0"/>
                                      </p:iterate>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p:bldP spid="16" grpId="1"/>
          <p:bldP spid="17" grpId="0"/>
          <p:bldP spid="17" grpId="1"/>
        </p:bldLst>
      </p:timing>
    </mc:Fallback>
  </mc:AlternateContent>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2D3410AA8D6034E9FEE02FBA2AB80A4" ma:contentTypeVersion="14" ma:contentTypeDescription="Create a new document." ma:contentTypeScope="" ma:versionID="3e7d6503d6d24cd25aa4c63ef004ce0c">
  <xsd:schema xmlns:xsd="http://www.w3.org/2001/XMLSchema" xmlns:xs="http://www.w3.org/2001/XMLSchema" xmlns:p="http://schemas.microsoft.com/office/2006/metadata/properties" xmlns:ns3="f723a797-53a8-4b4b-b7f5-982d4a5f8b25" xmlns:ns4="d07dd874-5dca-44fc-9f6d-a0f8aee49670" targetNamespace="http://schemas.microsoft.com/office/2006/metadata/properties" ma:root="true" ma:fieldsID="4939d76b78566bb3f4edadac2fb3fbd7" ns3:_="" ns4:_="">
    <xsd:import namespace="f723a797-53a8-4b4b-b7f5-982d4a5f8b25"/>
    <xsd:import namespace="d07dd874-5dca-44fc-9f6d-a0f8aee4967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23a797-53a8-4b4b-b7f5-982d4a5f8b2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7dd874-5dca-44fc-9f6d-a0f8aee4967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03213B-3AF5-4974-826A-824BFA4395BB}">
  <ds:schemaRefs>
    <ds:schemaRef ds:uri="d07dd874-5dca-44fc-9f6d-a0f8aee49670"/>
    <ds:schemaRef ds:uri="http://schemas.microsoft.com/office/infopath/2007/PartnerControls"/>
    <ds:schemaRef ds:uri="http://schemas.openxmlformats.org/package/2006/metadata/core-properties"/>
    <ds:schemaRef ds:uri="f723a797-53a8-4b4b-b7f5-982d4a5f8b25"/>
    <ds:schemaRef ds:uri="http://purl.org/dc/dcmitype/"/>
    <ds:schemaRef ds:uri="http://purl.org/dc/terms/"/>
    <ds:schemaRef ds:uri="http://purl.org/dc/elements/1.1/"/>
    <ds:schemaRef ds:uri="http://www.w3.org/XML/1998/namespace"/>
    <ds:schemaRef ds:uri="http://schemas.microsoft.com/office/2006/documentManagement/types"/>
    <ds:schemaRef ds:uri="http://schemas.microsoft.com/office/2006/metadata/properties"/>
  </ds:schemaRefs>
</ds:datastoreItem>
</file>

<file path=customXml/itemProps2.xml><?xml version="1.0" encoding="utf-8"?>
<ds:datastoreItem xmlns:ds="http://schemas.openxmlformats.org/officeDocument/2006/customXml" ds:itemID="{B83A6F1B-031A-4A5C-A8AF-5726746D6E09}">
  <ds:schemaRefs>
    <ds:schemaRef ds:uri="d07dd874-5dca-44fc-9f6d-a0f8aee49670"/>
    <ds:schemaRef ds:uri="f723a797-53a8-4b4b-b7f5-982d4a5f8b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C2AF299-9ACE-4C48-9316-CD43FF4E4F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1068</Words>
  <Application>Microsoft Office PowerPoint</Application>
  <PresentationFormat>Widescreen</PresentationFormat>
  <Paragraphs>160</Paragraphs>
  <Slides>24</Slides>
  <Notes>14</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Abril Fatface</vt:lpstr>
      <vt:lpstr>Cambria Math</vt:lpstr>
      <vt:lpstr>Roboto Mono</vt:lpstr>
      <vt:lpstr>Calibri</vt:lpstr>
      <vt:lpstr>Roboto Mono SemiBold</vt:lpstr>
      <vt:lpstr>Roboto</vt:lpstr>
      <vt:lpstr>Aldrich</vt:lpstr>
      <vt:lpstr>SlidesMania</vt:lpstr>
      <vt:lpstr>Another Dialogue AI</vt:lpstr>
      <vt:lpstr>A BRIEF INTRODUCTION</vt:lpstr>
      <vt:lpstr>A BRIEF INTRODUCTION</vt:lpstr>
      <vt:lpstr>A BRIEF INTRODUCTION</vt:lpstr>
      <vt:lpstr>AUTOMATIC SPEECH RECOGNITION</vt:lpstr>
      <vt:lpstr>WAV2VEC2 </vt:lpstr>
      <vt:lpstr>WAV2VEC2 </vt:lpstr>
      <vt:lpstr>WAV2VEC2 </vt:lpstr>
      <vt:lpstr>SPAN/NER  PREDICTION</vt:lpstr>
      <vt:lpstr>BERT is a transformer-based model that we used for contextual embedding</vt:lpstr>
      <vt:lpstr>LOSS</vt:lpstr>
      <vt:lpstr>EVALUATION METRICS</vt:lpstr>
      <vt:lpstr>&gt;&gt;&gt;</vt:lpstr>
      <vt:lpstr>DIALOGUE  STATE TRACKING</vt:lpstr>
      <vt:lpstr>PowerPoint Presentation</vt:lpstr>
      <vt:lpstr>PowerPoint Presentation</vt:lpstr>
      <vt:lpstr>PowerPoint Presentation</vt:lpstr>
      <vt:lpstr>THANKS  FOR YOUR  (Multi-Head) ATTENTION!</vt:lpstr>
      <vt:lpstr>PowerPoint Presentation</vt:lpstr>
      <vt:lpstr>PowerPoint Presentation</vt:lpstr>
      <vt:lpstr>PowerPoint Presentation</vt:lpstr>
      <vt:lpstr>PowerPoint Presentation</vt:lpstr>
      <vt:lpstr>EDITABLE ICONS</vt:lpstr>
      <vt:lpstr>EDITABLE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 ADD YOUR PRESENTATION TITLE.</dc:title>
  <dc:creator>Giuseppe Rauso</dc:creator>
  <cp:lastModifiedBy>MARIO TURCO</cp:lastModifiedBy>
  <cp:revision>2</cp:revision>
  <dcterms:modified xsi:type="dcterms:W3CDTF">2022-07-18T11:40:37Z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0x01010062D3410AA8D6034E9FEE02FBA2AB80A4</vt:lpwstr>
  </property>
</Properties>
</file>